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31.xml" ContentType="application/vnd.openxmlformats-officedocument.drawingml.char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chart29.xml" ContentType="application/vnd.openxmlformats-officedocument.drawingml.char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charts/chart15.xml" ContentType="application/vnd.openxmlformats-officedocument.drawingml.chart+xml"/>
  <Override PartName="/ppt/charts/chart33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69" r:id="rId2"/>
    <p:sldId id="270" r:id="rId3"/>
    <p:sldId id="256" r:id="rId4"/>
    <p:sldId id="278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267" r:id="rId23"/>
    <p:sldId id="268" r:id="rId24"/>
    <p:sldId id="331" r:id="rId25"/>
    <p:sldId id="272" r:id="rId26"/>
    <p:sldId id="273" r:id="rId27"/>
    <p:sldId id="274" r:id="rId28"/>
    <p:sldId id="275" r:id="rId29"/>
    <p:sldId id="276" r:id="rId30"/>
    <p:sldId id="277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S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نوع الجنس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3850408282298052"/>
          <c:w val="1"/>
          <c:h val="0.86085301837270378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4906944444444456"/>
                  <c:y val="7.1571011956838751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0.19932294400699924"/>
                  <c:y val="-0.22974890638670181"/>
                </c:manualLayout>
              </c:layout>
              <c:spPr/>
              <c:txPr>
                <a:bodyPr/>
                <a:lstStyle/>
                <a:p>
                  <a:pPr>
                    <a:defRPr lang="en-US" sz="88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lang="en-US" sz="44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Feuil1!$A$1:$A$2</c:f>
              <c:strCache>
                <c:ptCount val="2"/>
                <c:pt idx="0">
                  <c:v>ذكور</c:v>
                </c:pt>
                <c:pt idx="1">
                  <c:v>إناث</c:v>
                </c:pt>
              </c:strCache>
            </c:strRef>
          </c:cat>
          <c:val>
            <c:numRef>
              <c:f>Feuil1!$B$1:$B$2</c:f>
              <c:numCache>
                <c:formatCode>###0</c:formatCode>
                <c:ptCount val="2"/>
                <c:pt idx="0">
                  <c:v>169</c:v>
                </c:pt>
                <c:pt idx="1">
                  <c:v>282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20798611111111132"/>
                  <c:y val="-0.34980971128608956"/>
                </c:manualLayout>
              </c:layout>
              <c:spPr/>
              <c:txPr>
                <a:bodyPr/>
                <a:lstStyle/>
                <a:p>
                  <a:pPr>
                    <a:defRPr lang="en-US" sz="54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0881780402449684"/>
                  <c:y val="4.8148148148148148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44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Feuil5!$A$1:$A$2</c:f>
              <c:strCache>
                <c:ptCount val="2"/>
                <c:pt idx="0">
                  <c:v>الجامعة</c:v>
                </c:pt>
                <c:pt idx="1">
                  <c:v>البيت</c:v>
                </c:pt>
              </c:strCache>
            </c:strRef>
          </c:cat>
          <c:val>
            <c:numRef>
              <c:f>Feuil5!$B$1:$B$2</c:f>
              <c:numCache>
                <c:formatCode>###0</c:formatCode>
                <c:ptCount val="2"/>
                <c:pt idx="0">
                  <c:v>350</c:v>
                </c:pt>
                <c:pt idx="1">
                  <c:v>101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9.4483650481189813E-2"/>
                  <c:y val="-0.33970370370370406"/>
                </c:manualLayout>
              </c:layout>
              <c:spPr/>
              <c:txPr>
                <a:bodyPr/>
                <a:lstStyle/>
                <a:p>
                  <a:pPr>
                    <a:defRPr lang="en-US" sz="36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1495833333333323"/>
                  <c:y val="5.9259259259259262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28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Feuil6!$A$1:$A$2</c:f>
              <c:strCache>
                <c:ptCount val="2"/>
                <c:pt idx="0">
                  <c:v>متفرغ للدراسة</c:v>
                </c:pt>
                <c:pt idx="1">
                  <c:v>أعمل بالموازاة</c:v>
                </c:pt>
              </c:strCache>
            </c:strRef>
          </c:cat>
          <c:val>
            <c:numRef>
              <c:f>Feuil6!$B$1:$B$2</c:f>
              <c:numCache>
                <c:formatCode>###0</c:formatCode>
                <c:ptCount val="2"/>
                <c:pt idx="0">
                  <c:v>396</c:v>
                </c:pt>
                <c:pt idx="1">
                  <c:v>55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4.1174431321084864E-2"/>
                  <c:y val="-0.33692592592592652"/>
                </c:manualLayout>
              </c:layout>
              <c:spPr/>
              <c:txPr>
                <a:bodyPr/>
                <a:lstStyle/>
                <a:p>
                  <a:pPr>
                    <a:defRPr lang="en-US" sz="48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9.3252515310586287E-2"/>
                  <c:y val="2.5925925925925956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36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Feuil7!$A$1:$A$2</c:f>
              <c:strCache>
                <c:ptCount val="2"/>
                <c:pt idx="0">
                  <c:v>النقل الجامعي</c:v>
                </c:pt>
                <c:pt idx="1">
                  <c:v>وسائل أخرى</c:v>
                </c:pt>
              </c:strCache>
            </c:strRef>
          </c:cat>
          <c:val>
            <c:numRef>
              <c:f>Feuil7!$B$1:$B$2</c:f>
              <c:numCache>
                <c:formatCode>###0</c:formatCode>
                <c:ptCount val="2"/>
                <c:pt idx="0">
                  <c:v>408</c:v>
                </c:pt>
                <c:pt idx="1">
                  <c:v>43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3.5688210848643959E-2"/>
                  <c:y val="-0.41280548264800232"/>
                </c:manualLayout>
              </c:layout>
              <c:spPr/>
              <c:txPr>
                <a:bodyPr/>
                <a:lstStyle/>
                <a:p>
                  <a:pPr>
                    <a:defRPr lang="en-US" sz="40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9.2269685039370081E-2"/>
                  <c:y val="2.5925925925925956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36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Feuil8!$A$1:$A$2</c:f>
              <c:strCache>
                <c:ptCount val="2"/>
                <c:pt idx="0">
                  <c:v>صحة جيدة</c:v>
                </c:pt>
                <c:pt idx="1">
                  <c:v>مرض مزمن</c:v>
                </c:pt>
              </c:strCache>
            </c:strRef>
          </c:cat>
          <c:val>
            <c:numRef>
              <c:f>Feuil8!$B$1:$B$2</c:f>
              <c:numCache>
                <c:formatCode>###0</c:formatCode>
                <c:ptCount val="2"/>
                <c:pt idx="0">
                  <c:v>428</c:v>
                </c:pt>
                <c:pt idx="1">
                  <c:v>23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DZ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التوجيه نحو التخصص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5555555555555558E-3"/>
          <c:y val="0.15375575969670469"/>
          <c:w val="0.99444444444444469"/>
          <c:h val="0.84624424030329604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2226111111111112"/>
                  <c:y val="-0.28207392825896782"/>
                </c:manualLayout>
              </c:layout>
              <c:spPr/>
              <c:txPr>
                <a:bodyPr/>
                <a:lstStyle/>
                <a:p>
                  <a:pPr>
                    <a:defRPr lang="en-US" sz="54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20540392607174104"/>
                  <c:y val="8.1282152230971058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40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Feuil9!$A$1:$A$2</c:f>
              <c:strCache>
                <c:ptCount val="2"/>
                <c:pt idx="0">
                  <c:v>إختياري</c:v>
                </c:pt>
                <c:pt idx="1">
                  <c:v>إجباري</c:v>
                </c:pt>
              </c:strCache>
            </c:strRef>
          </c:cat>
          <c:val>
            <c:numRef>
              <c:f>Feuil9!$B$1:$B$2</c:f>
              <c:numCache>
                <c:formatCode>###0</c:formatCode>
                <c:ptCount val="2"/>
                <c:pt idx="0">
                  <c:v>330</c:v>
                </c:pt>
                <c:pt idx="1">
                  <c:v>121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S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التخصص</a:t>
            </a:r>
            <a:r>
              <a:rPr lang="ar-SA" sz="40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والمستوى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dLbls>
            <c:txPr>
              <a:bodyPr/>
              <a:lstStyle/>
              <a:p>
                <a:pPr>
                  <a:defRPr lang="en-US" sz="48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Val val="1"/>
          </c:dLbls>
          <c:cat>
            <c:multiLvlStrRef>
              <c:f>Feuil1!$A$1:$B$17</c:f>
              <c:multiLvlStrCache>
                <c:ptCount val="17"/>
                <c:lvl>
                  <c:pt idx="0">
                    <c:v>علوم اقتصادية</c:v>
                  </c:pt>
                  <c:pt idx="1">
                    <c:v>علوم تجارية</c:v>
                  </c:pt>
                  <c:pt idx="2">
                    <c:v>علوم التسيير</c:v>
                  </c:pt>
                  <c:pt idx="3">
                    <c:v>علوم مالية و محاسبية</c:v>
                  </c:pt>
                  <c:pt idx="4">
                    <c:v>ادارة الفندقة و السياحة</c:v>
                  </c:pt>
                  <c:pt idx="5">
                    <c:v>محاسبة و تدقيق</c:v>
                  </c:pt>
                  <c:pt idx="6">
                    <c:v>الكترونيك</c:v>
                  </c:pt>
                  <c:pt idx="7">
                    <c:v>هندسة الطرائق</c:v>
                  </c:pt>
                  <c:pt idx="8">
                    <c:v>هندسة مدنية</c:v>
                  </c:pt>
                  <c:pt idx="9">
                    <c:v>حقوق</c:v>
                  </c:pt>
                  <c:pt idx="10">
                    <c:v>ادب عربي</c:v>
                  </c:pt>
                  <c:pt idx="11">
                    <c:v>علوم انسانية</c:v>
                  </c:pt>
                  <c:pt idx="12">
                    <c:v>علوم اجتماعية</c:v>
                  </c:pt>
                  <c:pt idx="13">
                    <c:v>علم الاجتماع و تنظيم العمل</c:v>
                  </c:pt>
                  <c:pt idx="14">
                    <c:v>ارشاد و توجيه</c:v>
                  </c:pt>
                  <c:pt idx="15">
                    <c:v>تاريخ عام</c:v>
                  </c:pt>
                  <c:pt idx="16">
                    <c:v>تاريخ المقاومة </c:v>
                  </c:pt>
                </c:lvl>
                <c:lvl>
                  <c:pt idx="0">
                    <c:v>2 ليسانس</c:v>
                  </c:pt>
                  <c:pt idx="1">
                    <c:v>2 ليسانس</c:v>
                  </c:pt>
                  <c:pt idx="2">
                    <c:v>2 ليسانس</c:v>
                  </c:pt>
                  <c:pt idx="3">
                    <c:v>2 ليسانس</c:v>
                  </c:pt>
                  <c:pt idx="4">
                    <c:v>3 ليسانس</c:v>
                  </c:pt>
                  <c:pt idx="5">
                    <c:v>2 ماستر</c:v>
                  </c:pt>
                  <c:pt idx="6">
                    <c:v>2 ليسانس</c:v>
                  </c:pt>
                  <c:pt idx="7">
                    <c:v>2 ليسانس</c:v>
                  </c:pt>
                  <c:pt idx="8">
                    <c:v>2 ليسانس</c:v>
                  </c:pt>
                  <c:pt idx="9">
                    <c:v>1 ماستر</c:v>
                  </c:pt>
                  <c:pt idx="10">
                    <c:v>1 ماستر</c:v>
                  </c:pt>
                  <c:pt idx="11">
                    <c:v>1 ليسانس</c:v>
                  </c:pt>
                  <c:pt idx="12">
                    <c:v>1 ليسانس</c:v>
                  </c:pt>
                  <c:pt idx="13">
                    <c:v>1 ماستر</c:v>
                  </c:pt>
                  <c:pt idx="14">
                    <c:v>2 ماستر</c:v>
                  </c:pt>
                  <c:pt idx="15">
                    <c:v>2 ليسانس</c:v>
                  </c:pt>
                  <c:pt idx="16">
                    <c:v>1 ليسانس</c:v>
                  </c:pt>
                </c:lvl>
              </c:multiLvlStrCache>
            </c:multiLvlStrRef>
          </c:cat>
          <c:val>
            <c:numRef>
              <c:f>Feuil1!$C$1:$C$17</c:f>
              <c:numCache>
                <c:formatCode>General</c:formatCode>
                <c:ptCount val="17"/>
                <c:pt idx="0">
                  <c:v>34</c:v>
                </c:pt>
                <c:pt idx="1">
                  <c:v>15</c:v>
                </c:pt>
                <c:pt idx="2">
                  <c:v>62</c:v>
                </c:pt>
                <c:pt idx="3">
                  <c:v>29</c:v>
                </c:pt>
                <c:pt idx="4">
                  <c:v>23</c:v>
                </c:pt>
                <c:pt idx="5">
                  <c:v>36</c:v>
                </c:pt>
                <c:pt idx="6">
                  <c:v>71</c:v>
                </c:pt>
                <c:pt idx="7">
                  <c:v>40</c:v>
                </c:pt>
                <c:pt idx="8">
                  <c:v>15</c:v>
                </c:pt>
                <c:pt idx="9">
                  <c:v>40</c:v>
                </c:pt>
                <c:pt idx="10">
                  <c:v>12</c:v>
                </c:pt>
                <c:pt idx="11">
                  <c:v>15</c:v>
                </c:pt>
                <c:pt idx="12">
                  <c:v>26</c:v>
                </c:pt>
                <c:pt idx="13">
                  <c:v>6</c:v>
                </c:pt>
                <c:pt idx="14">
                  <c:v>12</c:v>
                </c:pt>
                <c:pt idx="15">
                  <c:v>11</c:v>
                </c:pt>
                <c:pt idx="16">
                  <c:v>4</c:v>
                </c:pt>
              </c:numCache>
            </c:numRef>
          </c:val>
        </c:ser>
        <c:gapWidth val="55"/>
        <c:gapDepth val="55"/>
        <c:shape val="box"/>
        <c:axId val="76635136"/>
        <c:axId val="99746560"/>
        <c:axId val="0"/>
      </c:bar3DChart>
      <c:catAx>
        <c:axId val="7663513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 b="1"/>
            </a:pPr>
            <a:endParaRPr lang="fr-FR"/>
          </a:p>
        </c:txPr>
        <c:crossAx val="99746560"/>
        <c:crosses val="autoZero"/>
        <c:auto val="1"/>
        <c:lblAlgn val="ctr"/>
        <c:lblOffset val="100"/>
      </c:catAx>
      <c:valAx>
        <c:axId val="9974656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fr-FR"/>
          </a:p>
        </c:txPr>
        <c:crossAx val="76635136"/>
        <c:crosses val="autoZero"/>
        <c:crossBetween val="between"/>
      </c:valAx>
    </c:plotArea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DZ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الرغبة في مواصلة الدراسة في للتخصص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9952487970253718"/>
                  <c:y val="2.8553659959171768E-2"/>
                </c:manualLayout>
              </c:layout>
              <c:spPr/>
              <c:txPr>
                <a:bodyPr/>
                <a:lstStyle/>
                <a:p>
                  <a:pPr>
                    <a:defRPr lang="en-US" sz="60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8871664479440101"/>
                  <c:y val="-0.22427325750947799"/>
                </c:manualLayout>
              </c:layout>
              <c:spPr/>
              <c:txPr>
                <a:bodyPr/>
                <a:lstStyle/>
                <a:p>
                  <a:pPr>
                    <a:defRPr lang="en-US" sz="48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0.18380632108486444"/>
                  <c:y val="0.1241751239428406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36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Feuil10!$A$1:$A$3</c:f>
              <c:strCache>
                <c:ptCount val="3"/>
                <c:pt idx="0">
                  <c:v>نعم</c:v>
                </c:pt>
                <c:pt idx="1">
                  <c:v>لا</c:v>
                </c:pt>
                <c:pt idx="2">
                  <c:v>نوعاً ما</c:v>
                </c:pt>
              </c:strCache>
            </c:strRef>
          </c:cat>
          <c:val>
            <c:numRef>
              <c:f>Feuil10!$B$1:$B$3</c:f>
              <c:numCache>
                <c:formatCode>###0</c:formatCode>
                <c:ptCount val="3"/>
                <c:pt idx="0">
                  <c:v>210</c:v>
                </c:pt>
                <c:pt idx="1">
                  <c:v>148</c:v>
                </c:pt>
                <c:pt idx="2">
                  <c:v>93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DZ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الطموح الدراسي بالنسبة للتخصص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5668110236220487"/>
          <c:w val="0.93055555555555569"/>
          <c:h val="0.84314712744240305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9.303805774278226E-2"/>
                  <c:y val="0.13848629337999438"/>
                </c:manualLayout>
              </c:layout>
              <c:showCatName val="1"/>
              <c:showPercent val="1"/>
            </c:dLbl>
            <c:dLbl>
              <c:idx val="1"/>
              <c:spPr/>
              <c:txPr>
                <a:bodyPr/>
                <a:lstStyle/>
                <a:p>
                  <a:pPr>
                    <a:defRPr lang="en-US" sz="40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</c:dLbl>
            <c:dLbl>
              <c:idx val="2"/>
              <c:layout>
                <c:manualLayout>
                  <c:x val="0.20361581364829395"/>
                  <c:y val="5.2492417614464909E-2"/>
                </c:manualLayout>
              </c:layout>
              <c:spPr/>
              <c:txPr>
                <a:bodyPr/>
                <a:lstStyle/>
                <a:p>
                  <a:pPr>
                    <a:defRPr lang="en-US" sz="36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lang="en-US" sz="28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Feuil11!$A$1:$A$3</c:f>
              <c:strCache>
                <c:ptCount val="3"/>
                <c:pt idx="0">
                  <c:v>ليسانس</c:v>
                </c:pt>
                <c:pt idx="1">
                  <c:v>ماستر</c:v>
                </c:pt>
                <c:pt idx="2">
                  <c:v>دكتوراه</c:v>
                </c:pt>
              </c:strCache>
            </c:strRef>
          </c:cat>
          <c:val>
            <c:numRef>
              <c:f>Feuil11!$B$1:$B$3</c:f>
              <c:numCache>
                <c:formatCode>###0</c:formatCode>
                <c:ptCount val="3"/>
                <c:pt idx="0">
                  <c:v>45</c:v>
                </c:pt>
                <c:pt idx="1">
                  <c:v>243</c:v>
                </c:pt>
                <c:pt idx="2">
                  <c:v>163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S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أ</a:t>
            </a:r>
            <a:r>
              <a:rPr lang="ar-DZ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همية</a:t>
            </a:r>
            <a:r>
              <a:rPr lang="ar-DZ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مزاولة التخصص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20517074948964698"/>
          <c:w val="0.93194444444444513"/>
          <c:h val="0.79418635170603591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spPr/>
              <c:txPr>
                <a:bodyPr/>
                <a:lstStyle/>
                <a:p>
                  <a:pPr>
                    <a:defRPr lang="en-US" sz="18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</c:dLbl>
            <c:dLbl>
              <c:idx val="1"/>
              <c:layout>
                <c:manualLayout>
                  <c:x val="-0.18875754593175853"/>
                  <c:y val="5.3797462817147937E-2"/>
                </c:manualLayout>
              </c:layout>
              <c:spPr/>
              <c:txPr>
                <a:bodyPr/>
                <a:lstStyle/>
                <a:p>
                  <a:pPr>
                    <a:defRPr lang="en-US" sz="32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2"/>
              <c:spPr/>
              <c:txPr>
                <a:bodyPr/>
                <a:lstStyle/>
                <a:p>
                  <a:pPr>
                    <a:defRPr lang="en-US" sz="40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</c:dLbl>
            <c:txPr>
              <a:bodyPr/>
              <a:lstStyle/>
              <a:p>
                <a:pPr>
                  <a:defRPr lang="en-US" sz="16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Feuil12!$A$1:$A$3</c:f>
              <c:strCache>
                <c:ptCount val="3"/>
                <c:pt idx="0">
                  <c:v>التكوين العلمي الجيد</c:v>
                </c:pt>
                <c:pt idx="1">
                  <c:v>الشهادة</c:v>
                </c:pt>
                <c:pt idx="2">
                  <c:v>الاثنين معاً</c:v>
                </c:pt>
              </c:strCache>
            </c:strRef>
          </c:cat>
          <c:val>
            <c:numRef>
              <c:f>Feuil12!$B$1:$B$3</c:f>
              <c:numCache>
                <c:formatCode>General</c:formatCode>
                <c:ptCount val="3"/>
                <c:pt idx="0">
                  <c:v>23</c:v>
                </c:pt>
                <c:pt idx="1">
                  <c:v>111</c:v>
                </c:pt>
                <c:pt idx="2">
                  <c:v>317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DZ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قوة الاقبال على الدراسة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5375575969670471"/>
          <c:w val="1"/>
          <c:h val="0.84624424030329615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9775694444444444"/>
                  <c:y val="5.9586614173228448E-2"/>
                </c:manualLayout>
              </c:layout>
              <c:spPr/>
              <c:txPr>
                <a:bodyPr/>
                <a:lstStyle/>
                <a:p>
                  <a:pPr>
                    <a:defRPr lang="en-US" sz="4400" b="1">
                      <a:effectLst/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-9.1677930883639597E-2"/>
                  <c:y val="-0.2034814814814818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3200" b="1">
                    <a:effectLst/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Feuil13!$A$1:$A$4</c:f>
              <c:strCache>
                <c:ptCount val="4"/>
                <c:pt idx="0">
                  <c:v>بتعمق</c:v>
                </c:pt>
                <c:pt idx="1">
                  <c:v>بتقطع</c:v>
                </c:pt>
                <c:pt idx="2">
                  <c:v>بسطحية</c:v>
                </c:pt>
                <c:pt idx="3">
                  <c:v>باستمرار</c:v>
                </c:pt>
              </c:strCache>
            </c:strRef>
          </c:cat>
          <c:val>
            <c:numRef>
              <c:f>Feuil13!$B$1:$B$4</c:f>
              <c:numCache>
                <c:formatCode>###0</c:formatCode>
                <c:ptCount val="4"/>
                <c:pt idx="0">
                  <c:v>189</c:v>
                </c:pt>
                <c:pt idx="1">
                  <c:v>48</c:v>
                </c:pt>
                <c:pt idx="2">
                  <c:v>93</c:v>
                </c:pt>
                <c:pt idx="3">
                  <c:v>121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DZ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نشاط الاقبال على الدراسة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12251235783027122"/>
                  <c:y val="9.7909011373578311E-3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18617722003499571"/>
                  <c:y val="-0.23732735491396909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0.16052777777777777"/>
                  <c:y val="-0.16610279965004368"/>
                </c:manualLayout>
              </c:layout>
              <c:spPr/>
              <c:txPr>
                <a:bodyPr/>
                <a:lstStyle/>
                <a:p>
                  <a:pPr>
                    <a:defRPr lang="en-US" sz="54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3"/>
              <c:layout>
                <c:manualLayout>
                  <c:x val="9.7983213035870459E-2"/>
                  <c:y val="9.1719014289880427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40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Feuil14!$A$1:$A$4</c:f>
              <c:strCache>
                <c:ptCount val="4"/>
                <c:pt idx="0">
                  <c:v>ببرودة</c:v>
                </c:pt>
                <c:pt idx="1">
                  <c:v>بسرعة</c:v>
                </c:pt>
                <c:pt idx="2">
                  <c:v>ببطئ</c:v>
                </c:pt>
                <c:pt idx="3">
                  <c:v>بحيوية</c:v>
                </c:pt>
              </c:strCache>
            </c:strRef>
          </c:cat>
          <c:val>
            <c:numRef>
              <c:f>Feuil14!$B$1:$B$4</c:f>
              <c:numCache>
                <c:formatCode>###0</c:formatCode>
                <c:ptCount val="4"/>
                <c:pt idx="0">
                  <c:v>144</c:v>
                </c:pt>
                <c:pt idx="1">
                  <c:v>78</c:v>
                </c:pt>
                <c:pt idx="2">
                  <c:v>174</c:v>
                </c:pt>
                <c:pt idx="3">
                  <c:v>55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D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الارادة و الامل في الاقبال على الدراسة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3251151939340916"/>
          <c:w val="1"/>
          <c:h val="0.86748848060659145"/>
        </c:manualLayout>
      </c:layout>
      <c:pie3DChart>
        <c:varyColors val="1"/>
        <c:ser>
          <c:idx val="0"/>
          <c:order val="0"/>
          <c:explosion val="19"/>
          <c:dLbls>
            <c:dLbl>
              <c:idx val="0"/>
              <c:layout>
                <c:manualLayout>
                  <c:x val="-0.18453805774278231"/>
                  <c:y val="8.7797171186935002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19380347769028872"/>
                  <c:y val="-0.20998279381743976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0.10243372703412076"/>
                  <c:y val="-0.18894444444444483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0.12167361111111122"/>
                  <c:y val="6.585024788568096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40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Feuil15!$A$1:$A$4</c:f>
              <c:strCache>
                <c:ptCount val="4"/>
                <c:pt idx="0">
                  <c:v>بتشاؤم</c:v>
                </c:pt>
                <c:pt idx="1">
                  <c:v>بتكلف</c:v>
                </c:pt>
                <c:pt idx="2">
                  <c:v>برغبة</c:v>
                </c:pt>
                <c:pt idx="3">
                  <c:v>بتفاؤل</c:v>
                </c:pt>
              </c:strCache>
            </c:strRef>
          </c:cat>
          <c:val>
            <c:numRef>
              <c:f>Feuil15!$B$1:$B$4</c:f>
              <c:numCache>
                <c:formatCode>###0</c:formatCode>
                <c:ptCount val="4"/>
                <c:pt idx="0">
                  <c:v>133</c:v>
                </c:pt>
                <c:pt idx="1">
                  <c:v>75</c:v>
                </c:pt>
                <c:pt idx="2">
                  <c:v>63</c:v>
                </c:pt>
                <c:pt idx="3">
                  <c:v>180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DZ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التغيب عن المحاضرات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7358501020705738"/>
          <c:w val="1"/>
          <c:h val="0.82641498979294126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20725349956255487"/>
                  <c:y val="-6.0813648293963308E-3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5.2930336832895941E-2"/>
                  <c:y val="0"/>
                </c:manualLayout>
              </c:layout>
              <c:showCatName val="1"/>
              <c:showPercent val="1"/>
            </c:dLbl>
            <c:dLbl>
              <c:idx val="2"/>
              <c:spPr/>
              <c:txPr>
                <a:bodyPr/>
                <a:lstStyle/>
                <a:p>
                  <a:pPr>
                    <a:defRPr lang="en-US" sz="5400" b="1"/>
                  </a:pPr>
                  <a:endParaRPr lang="fr-FR"/>
                </a:p>
              </c:txPr>
            </c:dLbl>
            <c:txPr>
              <a:bodyPr/>
              <a:lstStyle/>
              <a:p>
                <a:pPr>
                  <a:defRPr lang="en-US" sz="4000" b="1"/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Feuil16!$A$1:$A$3</c:f>
              <c:strCache>
                <c:ptCount val="3"/>
                <c:pt idx="0">
                  <c:v>غالباً</c:v>
                </c:pt>
                <c:pt idx="1">
                  <c:v>أحياناً</c:v>
                </c:pt>
                <c:pt idx="2">
                  <c:v>نادراً</c:v>
                </c:pt>
              </c:strCache>
            </c:strRef>
          </c:cat>
          <c:val>
            <c:numRef>
              <c:f>Feuil16!$B$1:$B$3</c:f>
              <c:numCache>
                <c:formatCode>###0</c:formatCode>
                <c:ptCount val="3"/>
                <c:pt idx="0">
                  <c:v>201</c:v>
                </c:pt>
                <c:pt idx="1">
                  <c:v>17</c:v>
                </c:pt>
                <c:pt idx="2">
                  <c:v>233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S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الوضعية العامة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0.23109372265966752"/>
                  <c:y val="-0.14636293379994184"/>
                </c:manualLayout>
              </c:layout>
              <c:spPr/>
              <c:txPr>
                <a:bodyPr/>
                <a:lstStyle/>
                <a:p>
                  <a:pPr>
                    <a:defRPr lang="en-US" sz="40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6034027777777779"/>
                  <c:y val="5.6926217556138886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32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Feuil17!$A$1:$A$2</c:f>
              <c:strCache>
                <c:ptCount val="2"/>
                <c:pt idx="0">
                  <c:v>لا أرغب في الحضور</c:v>
                </c:pt>
                <c:pt idx="1">
                  <c:v>لا أستطيع الحضور</c:v>
                </c:pt>
              </c:strCache>
            </c:strRef>
          </c:cat>
          <c:val>
            <c:numRef>
              <c:f>Feuil17!$B$1:$B$2</c:f>
              <c:numCache>
                <c:formatCode>###0</c:formatCode>
                <c:ptCount val="2"/>
                <c:pt idx="0">
                  <c:v>261</c:v>
                </c:pt>
                <c:pt idx="1">
                  <c:v>190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 sz="7200"/>
            </a:pPr>
            <a:r>
              <a:rPr lang="ar-SA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الأسباب</a:t>
            </a: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>
        <c:manualLayout>
          <c:xMode val="edge"/>
          <c:yMode val="edge"/>
          <c:x val="0.80039577865266831"/>
          <c:y val="0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6.9979731700204148E-2"/>
          <c:w val="1"/>
          <c:h val="0.93002026829979645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spPr/>
              <c:txPr>
                <a:bodyPr/>
                <a:lstStyle/>
                <a:p>
                  <a:pPr>
                    <a:defRPr lang="en-US" sz="36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</c:dLbl>
            <c:dLbl>
              <c:idx val="1"/>
              <c:layout>
                <c:manualLayout>
                  <c:x val="-2.5579833770778652E-2"/>
                  <c:y val="-0.13555234762321378"/>
                </c:manualLayout>
              </c:layout>
              <c:spPr/>
              <c:txPr>
                <a:bodyPr/>
                <a:lstStyle/>
                <a:p>
                  <a:pPr>
                    <a:defRPr lang="en-US" sz="20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2"/>
              <c:spPr/>
              <c:txPr>
                <a:bodyPr/>
                <a:lstStyle/>
                <a:p>
                  <a:pPr>
                    <a:defRPr lang="en-US" sz="28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</c:dLbl>
            <c:dLbl>
              <c:idx val="6"/>
              <c:layout>
                <c:manualLayout>
                  <c:x val="0.12063402230971129"/>
                  <c:y val="-0.19797564887722394"/>
                </c:manualLayout>
              </c:layout>
              <c:spPr/>
              <c:txPr>
                <a:bodyPr/>
                <a:lstStyle/>
                <a:p>
                  <a:pPr>
                    <a:defRPr lang="en-US" sz="16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9"/>
              <c:layout>
                <c:manualLayout>
                  <c:x val="0.17571877734033259"/>
                  <c:y val="7.199343832020999E-2"/>
                </c:manualLayout>
              </c:layout>
              <c:tx>
                <c:rich>
                  <a:bodyPr/>
                  <a:lstStyle/>
                  <a:p>
                    <a:pPr>
                      <a:defRPr lang="en-US" sz="2000" b="1">
                        <a:latin typeface="Sakkal Majalla" pitchFamily="2" charset="-78"/>
                        <a:cs typeface="Sakkal Majalla" pitchFamily="2" charset="-78"/>
                      </a:defRPr>
                    </a:pPr>
                    <a:r>
                      <a:rPr lang="ar-DZ" sz="2000" dirty="0"/>
                      <a:t>معامل المحاضرة يعادل معامل الأعمال الموجهة
</a:t>
                    </a:r>
                    <a:r>
                      <a:rPr lang="ar-DZ" sz="2000" dirty="0" err="1"/>
                      <a:t>25%</a:t>
                    </a:r>
                    <a:endParaRPr lang="ar-DZ" sz="2000" dirty="0"/>
                  </a:p>
                </c:rich>
              </c:tx>
              <c:spPr/>
              <c:showCatName val="1"/>
              <c:showPercent val="1"/>
            </c:dLbl>
            <c:txPr>
              <a:bodyPr/>
              <a:lstStyle/>
              <a:p>
                <a:pPr>
                  <a:defRPr lang="en-US" sz="14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Feuil18!$A$1:$A$11</c:f>
              <c:strCache>
                <c:ptCount val="11"/>
                <c:pt idx="0">
                  <c:v>العمل</c:v>
                </c:pt>
                <c:pt idx="1">
                  <c:v>اسئلة الامتحانات مبنية على الحفظ</c:v>
                </c:pt>
                <c:pt idx="2">
                  <c:v>توقيت المحاضرة</c:v>
                </c:pt>
                <c:pt idx="3">
                  <c:v>المحاضرات مملة</c:v>
                </c:pt>
                <c:pt idx="4">
                  <c:v>لا يوجد تحفيز</c:v>
                </c:pt>
                <c:pt idx="5">
                  <c:v>سوء أداء الأستاذ</c:v>
                </c:pt>
                <c:pt idx="6">
                  <c:v>غياب الفائدة العلمية</c:v>
                </c:pt>
                <c:pt idx="7">
                  <c:v>لا توجد رغبة</c:v>
                </c:pt>
                <c:pt idx="8">
                  <c:v>سهولة الحصول على علامة جيدة</c:v>
                </c:pt>
                <c:pt idx="9">
                  <c:v>معامل المحاضرة يعادل معامل الأعمال الموجهة</c:v>
                </c:pt>
                <c:pt idx="10">
                  <c:v>يوجد هناك مطبوعات</c:v>
                </c:pt>
              </c:strCache>
            </c:strRef>
          </c:cat>
          <c:val>
            <c:numRef>
              <c:f>Feuil18!$B$1:$B$11</c:f>
              <c:numCache>
                <c:formatCode>###0</c:formatCode>
                <c:ptCount val="11"/>
                <c:pt idx="0">
                  <c:v>117</c:v>
                </c:pt>
                <c:pt idx="1">
                  <c:v>44</c:v>
                </c:pt>
                <c:pt idx="2">
                  <c:v>79</c:v>
                </c:pt>
                <c:pt idx="3">
                  <c:v>7</c:v>
                </c:pt>
                <c:pt idx="4">
                  <c:v>3</c:v>
                </c:pt>
                <c:pt idx="5">
                  <c:v>12</c:v>
                </c:pt>
                <c:pt idx="6">
                  <c:v>30</c:v>
                </c:pt>
                <c:pt idx="7">
                  <c:v>3</c:v>
                </c:pt>
                <c:pt idx="8">
                  <c:v>33</c:v>
                </c:pt>
                <c:pt idx="9">
                  <c:v>113</c:v>
                </c:pt>
                <c:pt idx="10">
                  <c:v>10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S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المستوى الدراسي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2695596383785371"/>
          <c:w val="1"/>
          <c:h val="0.87304403616214721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9.8525043744532137E-2"/>
                  <c:y val="0.11496325459317591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1850625000000001"/>
                  <c:y val="-0.19864814814814821"/>
                </c:manualLayout>
              </c:layout>
              <c:spPr/>
              <c:txPr>
                <a:bodyPr/>
                <a:lstStyle/>
                <a:p>
                  <a:pPr>
                    <a:defRPr lang="en-US" sz="54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8.9927821522309834E-4"/>
                  <c:y val="-8.7167687372411706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0.12158683289588801"/>
                  <c:y val="3.3841644794400702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24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Feuil2!$A$1:$A$5</c:f>
              <c:strCache>
                <c:ptCount val="5"/>
                <c:pt idx="0">
                  <c:v>الأولى ليسانس</c:v>
                </c:pt>
                <c:pt idx="1">
                  <c:v>الثانية ليسانس</c:v>
                </c:pt>
                <c:pt idx="2">
                  <c:v>الثالثة ليسانس</c:v>
                </c:pt>
                <c:pt idx="3">
                  <c:v>الأولى ماستر</c:v>
                </c:pt>
                <c:pt idx="4">
                  <c:v>الثانية ماستر</c:v>
                </c:pt>
              </c:strCache>
            </c:strRef>
          </c:cat>
          <c:val>
            <c:numRef>
              <c:f>Feuil2!$B$1:$B$5</c:f>
              <c:numCache>
                <c:formatCode>###0</c:formatCode>
                <c:ptCount val="5"/>
                <c:pt idx="0">
                  <c:v>41</c:v>
                </c:pt>
                <c:pt idx="1">
                  <c:v>281</c:v>
                </c:pt>
                <c:pt idx="2">
                  <c:v>23</c:v>
                </c:pt>
                <c:pt idx="3">
                  <c:v>58</c:v>
                </c:pt>
                <c:pt idx="4">
                  <c:v>48</c:v>
                </c:pt>
              </c:numCache>
            </c:numRef>
          </c:val>
        </c:ser>
        <c:ser>
          <c:idx val="1"/>
          <c:order val="1"/>
          <c:explosion val="25"/>
          <c:cat>
            <c:strRef>
              <c:f>Feuil2!$A$1:$A$5</c:f>
              <c:strCache>
                <c:ptCount val="5"/>
                <c:pt idx="0">
                  <c:v>الأولى ليسانس</c:v>
                </c:pt>
                <c:pt idx="1">
                  <c:v>الثانية ليسانس</c:v>
                </c:pt>
                <c:pt idx="2">
                  <c:v>الثالثة ليسانس</c:v>
                </c:pt>
                <c:pt idx="3">
                  <c:v>الأولى ماستر</c:v>
                </c:pt>
                <c:pt idx="4">
                  <c:v>الثانية ماستر</c:v>
                </c:pt>
              </c:strCache>
            </c:strRef>
          </c:cat>
          <c:val>
            <c:numRef>
              <c:f>Feuil2!$C$1:$C$5</c:f>
              <c:numCache>
                <c:formatCode>General</c:formatCode>
                <c:ptCount val="5"/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 lang="en-US"/>
            </a:pPr>
            <a:r>
              <a:rPr lang="ar-S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السن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c:rich>
      </c:tx>
      <c:layout/>
    </c:title>
    <c:view3D>
      <c:rAngAx val="1"/>
    </c:view3D>
    <c:plotArea>
      <c:layout/>
      <c:bar3DChart>
        <c:barDir val="col"/>
        <c:grouping val="stacked"/>
        <c:ser>
          <c:idx val="0"/>
          <c:order val="0"/>
          <c:dLbls>
            <c:txPr>
              <a:bodyPr/>
              <a:lstStyle/>
              <a:p>
                <a:pPr>
                  <a:defRPr lang="en-US" sz="54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Val val="1"/>
          </c:dLbls>
          <c:cat>
            <c:strRef>
              <c:f>Feuil3!$A$1:$A$13</c:f>
              <c:strCache>
                <c:ptCount val="13"/>
                <c:pt idx="0">
                  <c:v>17</c:v>
                </c:pt>
                <c:pt idx="1">
                  <c:v>18</c:v>
                </c:pt>
                <c:pt idx="2">
                  <c:v>19</c:v>
                </c:pt>
                <c:pt idx="3">
                  <c:v>20</c:v>
                </c:pt>
                <c:pt idx="4">
                  <c:v>21</c:v>
                </c:pt>
                <c:pt idx="5">
                  <c:v>22</c:v>
                </c:pt>
                <c:pt idx="6">
                  <c:v>23</c:v>
                </c:pt>
                <c:pt idx="7">
                  <c:v>24</c:v>
                </c:pt>
                <c:pt idx="8">
                  <c:v>25</c:v>
                </c:pt>
                <c:pt idx="9">
                  <c:v>26</c:v>
                </c:pt>
                <c:pt idx="10">
                  <c:v>27</c:v>
                </c:pt>
                <c:pt idx="11">
                  <c:v>28</c:v>
                </c:pt>
                <c:pt idx="12">
                  <c:v>29</c:v>
                </c:pt>
              </c:strCache>
            </c:strRef>
          </c:cat>
          <c:val>
            <c:numRef>
              <c:f>Feuil3!$B$1:$B$13</c:f>
              <c:numCache>
                <c:formatCode>###0</c:formatCode>
                <c:ptCount val="13"/>
                <c:pt idx="0">
                  <c:v>9</c:v>
                </c:pt>
                <c:pt idx="1">
                  <c:v>24</c:v>
                </c:pt>
                <c:pt idx="2">
                  <c:v>94</c:v>
                </c:pt>
                <c:pt idx="3">
                  <c:v>68</c:v>
                </c:pt>
                <c:pt idx="4">
                  <c:v>57</c:v>
                </c:pt>
                <c:pt idx="5">
                  <c:v>60</c:v>
                </c:pt>
                <c:pt idx="6">
                  <c:v>48</c:v>
                </c:pt>
                <c:pt idx="7">
                  <c:v>37</c:v>
                </c:pt>
                <c:pt idx="8">
                  <c:v>38</c:v>
                </c:pt>
                <c:pt idx="9">
                  <c:v>12</c:v>
                </c:pt>
                <c:pt idx="10">
                  <c:v>1</c:v>
                </c:pt>
                <c:pt idx="11">
                  <c:v>2</c:v>
                </c:pt>
                <c:pt idx="12">
                  <c:v>1</c:v>
                </c:pt>
              </c:numCache>
            </c:numRef>
          </c:val>
        </c:ser>
        <c:ser>
          <c:idx val="1"/>
          <c:order val="1"/>
          <c:cat>
            <c:strRef>
              <c:f>Feuil3!$A$1:$A$13</c:f>
              <c:strCache>
                <c:ptCount val="13"/>
                <c:pt idx="0">
                  <c:v>17</c:v>
                </c:pt>
                <c:pt idx="1">
                  <c:v>18</c:v>
                </c:pt>
                <c:pt idx="2">
                  <c:v>19</c:v>
                </c:pt>
                <c:pt idx="3">
                  <c:v>20</c:v>
                </c:pt>
                <c:pt idx="4">
                  <c:v>21</c:v>
                </c:pt>
                <c:pt idx="5">
                  <c:v>22</c:v>
                </c:pt>
                <c:pt idx="6">
                  <c:v>23</c:v>
                </c:pt>
                <c:pt idx="7">
                  <c:v>24</c:v>
                </c:pt>
                <c:pt idx="8">
                  <c:v>25</c:v>
                </c:pt>
                <c:pt idx="9">
                  <c:v>26</c:v>
                </c:pt>
                <c:pt idx="10">
                  <c:v>27</c:v>
                </c:pt>
                <c:pt idx="11">
                  <c:v>28</c:v>
                </c:pt>
                <c:pt idx="12">
                  <c:v>29</c:v>
                </c:pt>
              </c:strCache>
            </c:strRef>
          </c:cat>
          <c:val>
            <c:numRef>
              <c:f>Feuil3!$C$1:$C$13</c:f>
              <c:numCache>
                <c:formatCode>General</c:formatCode>
                <c:ptCount val="13"/>
              </c:numCache>
            </c:numRef>
          </c:val>
        </c:ser>
        <c:gapWidth val="55"/>
        <c:gapDepth val="55"/>
        <c:shape val="box"/>
        <c:axId val="52710016"/>
        <c:axId val="52736384"/>
        <c:axId val="0"/>
      </c:bar3DChart>
      <c:catAx>
        <c:axId val="5271001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US" sz="2800" b="1">
                <a:latin typeface="Sakkal Majalla" pitchFamily="2" charset="-78"/>
                <a:cs typeface="Sakkal Majalla" pitchFamily="2" charset="-78"/>
              </a:defRPr>
            </a:pPr>
            <a:endParaRPr lang="fr-FR"/>
          </a:p>
        </c:txPr>
        <c:crossAx val="52736384"/>
        <c:crosses val="autoZero"/>
        <c:auto val="1"/>
        <c:lblAlgn val="ctr"/>
        <c:lblOffset val="100"/>
      </c:catAx>
      <c:valAx>
        <c:axId val="52736384"/>
        <c:scaling>
          <c:orientation val="minMax"/>
        </c:scaling>
        <c:axPos val="l"/>
        <c:majorGridlines/>
        <c:numFmt formatCode="###0" sourceLinked="1"/>
        <c:majorTickMark val="none"/>
        <c:tickLblPos val="nextTo"/>
        <c:txPr>
          <a:bodyPr/>
          <a:lstStyle/>
          <a:p>
            <a:pPr>
              <a:defRPr lang="en-US"/>
            </a:pPr>
            <a:endParaRPr lang="fr-FR"/>
          </a:p>
        </c:txPr>
        <c:crossAx val="52710016"/>
        <c:crosses val="autoZero"/>
        <c:crossBetween val="between"/>
      </c:val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1"/>
          <c:h val="1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9.1375000000000026E-2"/>
                  <c:y val="-0.31925925925925958"/>
                </c:manualLayout>
              </c:layout>
              <c:spPr/>
              <c:txPr>
                <a:bodyPr/>
                <a:lstStyle/>
                <a:p>
                  <a:pPr>
                    <a:defRPr lang="en-US" sz="7200" b="1">
                      <a:latin typeface="Sakkal Majalla" pitchFamily="2" charset="-78"/>
                      <a:cs typeface="Sakkal Majalla" pitchFamily="2" charset="-78"/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0503893263342082"/>
                  <c:y val="0.1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n-US" sz="3600" b="1">
                    <a:latin typeface="Sakkal Majalla" pitchFamily="2" charset="-78"/>
                    <a:cs typeface="Sakkal Majalla" pitchFamily="2" charset="-78"/>
                  </a:defRPr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Feuil4!$A$1:$A$2</c:f>
              <c:strCache>
                <c:ptCount val="2"/>
                <c:pt idx="0">
                  <c:v>أعزب</c:v>
                </c:pt>
                <c:pt idx="1">
                  <c:v>متزوج</c:v>
                </c:pt>
              </c:strCache>
            </c:strRef>
          </c:cat>
          <c:val>
            <c:numRef>
              <c:f>Feuil4!$B$1:$B$2</c:f>
              <c:numCache>
                <c:formatCode>###0</c:formatCode>
                <c:ptCount val="2"/>
                <c:pt idx="0">
                  <c:v>410</c:v>
                </c:pt>
                <c:pt idx="1">
                  <c:v>41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1.6203703703703703E-2"/>
          <c:w val="1"/>
          <c:h val="0.97685185185185264"/>
        </c:manualLayout>
      </c:layout>
      <c:pie3DChart>
        <c:varyColors val="1"/>
        <c:dLbls>
          <c:showCatName val="1"/>
          <c:showPercent val="1"/>
        </c:dLbls>
      </c:pie3DChart>
    </c:plotArea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accent1_1" csCatId="accent1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/>
      <dgm:spPr/>
      <dgm:t>
        <a:bodyPr/>
        <a:lstStyle/>
        <a:p>
          <a:pPr rtl="1"/>
          <a:r>
            <a:rPr lang="ar-SA" sz="3200" b="1" dirty="0" smtClean="0">
              <a:latin typeface="Andalus" panose="02020603050405020304" pitchFamily="18" charset="-78"/>
              <a:cs typeface="Andalus" panose="02020603050405020304" pitchFamily="18" charset="-78"/>
            </a:rPr>
            <a:t>تحرير</a:t>
          </a:r>
          <a:endParaRPr lang="fr-FR" sz="32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  <a:sym typeface="AGA Arabesque" pitchFamily="2" charset="2"/>
          </a:endParaRP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235D7219-CE06-4F90-A971-812C27FFB8FD}">
      <dgm:prSet phldrT="[Texte]" custT="1"/>
      <dgm:spPr/>
      <dgm:t>
        <a:bodyPr/>
        <a:lstStyle/>
        <a:p>
          <a:pPr rtl="1"/>
          <a:r>
            <a:rPr lang="ar-SA" sz="4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د.</a:t>
          </a:r>
          <a:r>
            <a:rPr lang="ar-SA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</a:t>
          </a:r>
          <a:r>
            <a:rPr lang="ar-SA" sz="4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دحمان</a:t>
          </a:r>
          <a:r>
            <a:rPr lang="ar-SA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تواتي</a:t>
          </a:r>
        </a:p>
      </dgm:t>
    </dgm:pt>
    <dgm:pt modelId="{D183BE61-175A-40A7-BDFC-589DD9DA203D}" type="parTrans" cxnId="{6264CBBA-F7AC-4A6F-BDC0-6933ADA9F7A8}">
      <dgm:prSet/>
      <dgm:spPr/>
      <dgm:t>
        <a:bodyPr/>
        <a:lstStyle/>
        <a:p>
          <a:endParaRPr lang="en-US"/>
        </a:p>
      </dgm:t>
    </dgm:pt>
    <dgm:pt modelId="{76C56651-1AA2-4AB2-8A13-A98640BA71CE}" type="sibTrans" cxnId="{6264CBBA-F7AC-4A6F-BDC0-6933ADA9F7A8}">
      <dgm:prSet/>
      <dgm:spPr/>
      <dgm:t>
        <a:bodyPr/>
        <a:lstStyle/>
        <a:p>
          <a:endParaRPr lang="en-US"/>
        </a:p>
      </dgm:t>
    </dgm:pt>
    <dgm:pt modelId="{7EB817A0-3C8E-4BDC-A24B-A4557ECE7ED3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FEC1175-283F-41D9-9841-DFDE465C55A3}" type="pres">
      <dgm:prSet presAssocID="{CC2BD9A8-10FE-4E9A-8800-0998A247E180}" presName="compNode" presStyleCnt="0"/>
      <dgm:spPr/>
      <dgm:t>
        <a:bodyPr/>
        <a:lstStyle/>
        <a:p>
          <a:endParaRPr lang="fr-FR"/>
        </a:p>
      </dgm:t>
    </dgm:pt>
    <dgm:pt modelId="{CCD2960A-89B0-4745-9286-BF9C195D6CDB}" type="pres">
      <dgm:prSet presAssocID="{CC2BD9A8-10FE-4E9A-8800-0998A247E180}" presName="aNode" presStyleLbl="bgShp" presStyleIdx="0" presStyleCnt="1" custLinFactNeighborY="913"/>
      <dgm:spPr/>
      <dgm:t>
        <a:bodyPr/>
        <a:lstStyle/>
        <a:p>
          <a:endParaRPr lang="fr-FR"/>
        </a:p>
      </dgm:t>
    </dgm:pt>
    <dgm:pt modelId="{007A53C6-6AF6-4E79-911A-643D105B40A4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8648A304-E345-49A6-AE38-FDF5B98D1417}" type="pres">
      <dgm:prSet presAssocID="{CC2BD9A8-10FE-4E9A-8800-0998A247E180}" presName="compChildNode" presStyleCnt="0"/>
      <dgm:spPr/>
      <dgm:t>
        <a:bodyPr/>
        <a:lstStyle/>
        <a:p>
          <a:endParaRPr lang="fr-FR"/>
        </a:p>
      </dgm:t>
    </dgm:pt>
    <dgm:pt modelId="{7BCBE3D0-6205-4496-AABD-61F1966DF846}" type="pres">
      <dgm:prSet presAssocID="{CC2BD9A8-10FE-4E9A-8800-0998A247E180}" presName="theInnerList" presStyleCnt="0"/>
      <dgm:spPr/>
      <dgm:t>
        <a:bodyPr/>
        <a:lstStyle/>
        <a:p>
          <a:endParaRPr lang="fr-FR"/>
        </a:p>
      </dgm:t>
    </dgm:pt>
    <dgm:pt modelId="{15BBE8FE-F495-4FD1-9206-2FC98E790C65}" type="pres">
      <dgm:prSet presAssocID="{235D7219-CE06-4F90-A971-812C27FFB8FD}" presName="child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B1F3D92D-6E99-434A-BF27-2E09124FA5DA}" type="presOf" srcId="{235D7219-CE06-4F90-A971-812C27FFB8FD}" destId="{15BBE8FE-F495-4FD1-9206-2FC98E790C65}" srcOrd="0" destOrd="0" presId="urn:microsoft.com/office/officeart/2005/8/layout/lProcess2"/>
    <dgm:cxn modelId="{19F3F511-26D1-4B45-A934-43735F68A648}" type="presOf" srcId="{CC2BD9A8-10FE-4E9A-8800-0998A247E180}" destId="{CCD2960A-89B0-4745-9286-BF9C195D6CDB}" srcOrd="0" destOrd="0" presId="urn:microsoft.com/office/officeart/2005/8/layout/lProcess2"/>
    <dgm:cxn modelId="{C69E8AB6-8590-48BE-8AFB-08FD551FD403}" type="presOf" srcId="{CC2BD9A8-10FE-4E9A-8800-0998A247E180}" destId="{007A53C6-6AF6-4E79-911A-643D105B40A4}" srcOrd="1" destOrd="0" presId="urn:microsoft.com/office/officeart/2005/8/layout/lProcess2"/>
    <dgm:cxn modelId="{6264CBBA-F7AC-4A6F-BDC0-6933ADA9F7A8}" srcId="{CC2BD9A8-10FE-4E9A-8800-0998A247E180}" destId="{235D7219-CE06-4F90-A971-812C27FFB8FD}" srcOrd="0" destOrd="0" parTransId="{D183BE61-175A-40A7-BDFC-589DD9DA203D}" sibTransId="{76C56651-1AA2-4AB2-8A13-A98640BA71CE}"/>
    <dgm:cxn modelId="{72BFE7D4-4C8C-4D39-A05F-09AFADFE23DB}" type="presOf" srcId="{A0F4637B-03EC-4384-B46D-FCEA66680FDD}" destId="{7EB817A0-3C8E-4BDC-A24B-A4557ECE7ED3}" srcOrd="0" destOrd="0" presId="urn:microsoft.com/office/officeart/2005/8/layout/lProcess2"/>
    <dgm:cxn modelId="{94A8327C-B2AA-4089-A195-4B01C96E3408}" type="presParOf" srcId="{7EB817A0-3C8E-4BDC-A24B-A4557ECE7ED3}" destId="{FFEC1175-283F-41D9-9841-DFDE465C55A3}" srcOrd="0" destOrd="0" presId="urn:microsoft.com/office/officeart/2005/8/layout/lProcess2"/>
    <dgm:cxn modelId="{EC8279D9-B4A9-4277-B486-975B5867A0C8}" type="presParOf" srcId="{FFEC1175-283F-41D9-9841-DFDE465C55A3}" destId="{CCD2960A-89B0-4745-9286-BF9C195D6CDB}" srcOrd="0" destOrd="0" presId="urn:microsoft.com/office/officeart/2005/8/layout/lProcess2"/>
    <dgm:cxn modelId="{681717C2-A5C1-45BC-9601-D45C114BB23C}" type="presParOf" srcId="{FFEC1175-283F-41D9-9841-DFDE465C55A3}" destId="{007A53C6-6AF6-4E79-911A-643D105B40A4}" srcOrd="1" destOrd="0" presId="urn:microsoft.com/office/officeart/2005/8/layout/lProcess2"/>
    <dgm:cxn modelId="{EFD0679C-FD66-4E35-BAD1-6D77D8D8AED8}" type="presParOf" srcId="{FFEC1175-283F-41D9-9841-DFDE465C55A3}" destId="{8648A304-E345-49A6-AE38-FDF5B98D1417}" srcOrd="2" destOrd="0" presId="urn:microsoft.com/office/officeart/2005/8/layout/lProcess2"/>
    <dgm:cxn modelId="{AE8BC68A-FCAC-4B5C-92B4-C0DA0B9EE8B8}" type="presParOf" srcId="{8648A304-E345-49A6-AE38-FDF5B98D1417}" destId="{7BCBE3D0-6205-4496-AABD-61F1966DF846}" srcOrd="0" destOrd="0" presId="urn:microsoft.com/office/officeart/2005/8/layout/lProcess2"/>
    <dgm:cxn modelId="{4126D190-347B-45EF-989D-59C41D893F98}" type="presParOf" srcId="{7BCBE3D0-6205-4496-AABD-61F1966DF846}" destId="{15BBE8FE-F495-4FD1-9206-2FC98E790C65}" srcOrd="0" destOrd="0" presId="urn:microsoft.com/office/officeart/2005/8/layout/lProcess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/>
      <dgm:spPr/>
      <dgm:t>
        <a:bodyPr/>
        <a:lstStyle/>
        <a:p>
          <a:pPr rtl="1"/>
          <a:r>
            <a:rPr lang="ar-SA" sz="6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  <a:sym typeface="AGA Arabesque" pitchFamily="2" charset="2"/>
            </a:rPr>
            <a:t>الخمسة أسباب الأولى</a:t>
          </a: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  <dgm:t>
        <a:bodyPr/>
        <a:lstStyle/>
        <a:p>
          <a:endParaRPr lang="fr-FR"/>
        </a:p>
      </dgm:t>
    </dgm:pt>
    <dgm:pt modelId="{91D42385-9C91-469C-99EE-EF2E1574150E}" type="pres">
      <dgm:prSet presAssocID="{CC2BD9A8-10FE-4E9A-8800-0998A247E180}" presName="aNode" presStyleLbl="bgShp" presStyleIdx="0" presStyleCnt="1" custLinFactNeighborX="2113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  <dgm:t>
        <a:bodyPr/>
        <a:lstStyle/>
        <a:p>
          <a:endParaRPr lang="fr-FR"/>
        </a:p>
      </dgm:t>
    </dgm:pt>
    <dgm:pt modelId="{51F9CD92-E674-42F1-8513-AF95CEC6624E}" type="pres">
      <dgm:prSet presAssocID="{CC2BD9A8-10FE-4E9A-8800-0998A247E180}" presName="theInnerList" presStyleCnt="0"/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4123F05A-6882-4145-89F0-4F2F56060EAC}" type="presOf" srcId="{CC2BD9A8-10FE-4E9A-8800-0998A247E180}" destId="{91D42385-9C91-469C-99EE-EF2E1574150E}" srcOrd="0" destOrd="0" presId="urn:microsoft.com/office/officeart/2005/8/layout/lProcess2"/>
    <dgm:cxn modelId="{8928417E-AA7F-4CED-B78C-75410F8919D1}" type="presOf" srcId="{CC2BD9A8-10FE-4E9A-8800-0998A247E180}" destId="{9C43D3A0-7477-4748-BEAB-F2E1FE54B9AC}" srcOrd="1" destOrd="0" presId="urn:microsoft.com/office/officeart/2005/8/layout/lProcess2"/>
    <dgm:cxn modelId="{C7A49C21-1646-49B7-9C53-A4A67B9C3396}" type="presOf" srcId="{A0F4637B-03EC-4384-B46D-FCEA66680FDD}" destId="{826E87AF-D908-4868-9F78-95CC7DDA2EFB}" srcOrd="0" destOrd="0" presId="urn:microsoft.com/office/officeart/2005/8/layout/lProcess2"/>
    <dgm:cxn modelId="{7C2254FB-7407-4C4F-AC9F-B48735A1403C}" type="presParOf" srcId="{826E87AF-D908-4868-9F78-95CC7DDA2EFB}" destId="{4C335A2A-6A4E-4D40-B99D-AAEB36DCF1A7}" srcOrd="0" destOrd="0" presId="urn:microsoft.com/office/officeart/2005/8/layout/lProcess2"/>
    <dgm:cxn modelId="{02D67786-89F3-4EB1-97A7-5FE9BB8E88F9}" type="presParOf" srcId="{4C335A2A-6A4E-4D40-B99D-AAEB36DCF1A7}" destId="{91D42385-9C91-469C-99EE-EF2E1574150E}" srcOrd="0" destOrd="0" presId="urn:microsoft.com/office/officeart/2005/8/layout/lProcess2"/>
    <dgm:cxn modelId="{30F1BD85-C19B-4C37-B237-86F1922ED85D}" type="presParOf" srcId="{4C335A2A-6A4E-4D40-B99D-AAEB36DCF1A7}" destId="{9C43D3A0-7477-4748-BEAB-F2E1FE54B9AC}" srcOrd="1" destOrd="0" presId="urn:microsoft.com/office/officeart/2005/8/layout/lProcess2"/>
    <dgm:cxn modelId="{FB5DD45B-D71B-4DB2-B1BC-EF4021D48DFA}" type="presParOf" srcId="{4C335A2A-6A4E-4D40-B99D-AAEB36DCF1A7}" destId="{574C1CB7-7861-4972-83F0-8A5E62FEBEE9}" srcOrd="2" destOrd="0" presId="urn:microsoft.com/office/officeart/2005/8/layout/lProcess2"/>
    <dgm:cxn modelId="{7728B41B-693D-4B2F-92F4-F94287A828BA}" type="presParOf" srcId="{574C1CB7-7861-4972-83F0-8A5E62FEBEE9}" destId="{51F9CD92-E674-42F1-8513-AF95CEC6624E}" srcOrd="0" destOrd="0" presId="urn:microsoft.com/office/officeart/2005/8/layout/lProcess2"/>
  </dgm:cxnLst>
  <dgm:bg>
    <a:solidFill>
      <a:srgbClr val="7030A0"/>
    </a:solid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1D0C24E-7B04-415B-8ADE-28C9BE9090C8}" type="doc">
      <dgm:prSet loTypeId="urn:microsoft.com/office/officeart/2005/8/layout/lProcess2" loCatId="list" qsTypeId="urn:microsoft.com/office/officeart/2005/8/quickstyle/3d5" qsCatId="3D" csTypeId="urn:microsoft.com/office/officeart/2005/8/colors/accent2_1" csCatId="accent2" phldr="1"/>
      <dgm:spPr/>
      <dgm:t>
        <a:bodyPr/>
        <a:lstStyle/>
        <a:p>
          <a:endParaRPr lang="fr-FR"/>
        </a:p>
      </dgm:t>
    </dgm:pt>
    <dgm:pt modelId="{64A5A7EC-4B19-4FBA-84CA-41A3CAB11951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ar-SA" sz="4000" b="1" dirty="0" smtClean="0">
              <a:effectLst/>
              <a:latin typeface="Sakkal Majalla" pitchFamily="2" charset="-78"/>
              <a:cs typeface="Sakkal Majalla" pitchFamily="2" charset="-78"/>
            </a:rPr>
            <a:t>امتحانات </a:t>
          </a:r>
          <a:r>
            <a:rPr lang="ar-SA" sz="4400" b="1" dirty="0" smtClean="0">
              <a:effectLst/>
              <a:latin typeface="Sakkal Majalla" pitchFamily="2" charset="-78"/>
              <a:cs typeface="Sakkal Majalla" pitchFamily="2" charset="-78"/>
            </a:rPr>
            <a:t>الحفظ</a:t>
          </a:r>
          <a:endParaRPr lang="fr-FR" sz="4400" b="1" dirty="0">
            <a:effectLst/>
            <a:latin typeface="Sakkal Majalla" pitchFamily="2" charset="-78"/>
            <a:cs typeface="Sakkal Majalla" pitchFamily="2" charset="-78"/>
          </a:endParaRPr>
        </a:p>
      </dgm:t>
    </dgm:pt>
    <dgm:pt modelId="{53C162BF-848A-431D-8996-C073345AF27F}" type="parTrans" cxnId="{00C86778-875A-48C4-9DCD-A25F2AF97AAF}">
      <dgm:prSet/>
      <dgm:spPr/>
      <dgm:t>
        <a:bodyPr/>
        <a:lstStyle/>
        <a:p>
          <a:endParaRPr lang="fr-FR"/>
        </a:p>
      </dgm:t>
    </dgm:pt>
    <dgm:pt modelId="{23C07028-FA03-44F2-93E8-AE8676A5DD07}" type="sibTrans" cxnId="{00C86778-875A-48C4-9DCD-A25F2AF97AAF}">
      <dgm:prSet/>
      <dgm:spPr/>
      <dgm:t>
        <a:bodyPr/>
        <a:lstStyle/>
        <a:p>
          <a:endParaRPr lang="fr-FR"/>
        </a:p>
      </dgm:t>
    </dgm:pt>
    <dgm:pt modelId="{D6F97682-112B-41DE-B4FD-D3ADE39E7AA1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44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BDBFDA93-56EA-4A1B-9DD0-837D622501A7}" type="parTrans" cxnId="{389EC1B1-E11D-42C9-9C94-113990E05E64}">
      <dgm:prSet/>
      <dgm:spPr/>
      <dgm:t>
        <a:bodyPr/>
        <a:lstStyle/>
        <a:p>
          <a:endParaRPr lang="fr-FR"/>
        </a:p>
      </dgm:t>
    </dgm:pt>
    <dgm:pt modelId="{3F6D58FF-26DA-4700-9298-B355BB366C95}" type="sibTrans" cxnId="{389EC1B1-E11D-42C9-9C94-113990E05E64}">
      <dgm:prSet/>
      <dgm:spPr/>
      <dgm:t>
        <a:bodyPr/>
        <a:lstStyle/>
        <a:p>
          <a:endParaRPr lang="fr-FR"/>
        </a:p>
      </dgm:t>
    </dgm:pt>
    <dgm:pt modelId="{F8FE0711-C82F-4B32-91C0-40C8D1CB2105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التوقيت</a:t>
          </a:r>
          <a:endParaRPr lang="fr-FR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298A9D3F-85F4-435B-B364-A3D05F20ACCB}" type="parTrans" cxnId="{7A94684E-8934-4FD7-AC07-10A97BB0A9EB}">
      <dgm:prSet/>
      <dgm:spPr/>
      <dgm:t>
        <a:bodyPr/>
        <a:lstStyle/>
        <a:p>
          <a:endParaRPr lang="fr-FR"/>
        </a:p>
      </dgm:t>
    </dgm:pt>
    <dgm:pt modelId="{06CB8C70-40AF-40E6-BEF2-D947CAD1513E}" type="sibTrans" cxnId="{7A94684E-8934-4FD7-AC07-10A97BB0A9EB}">
      <dgm:prSet/>
      <dgm:spPr/>
      <dgm:t>
        <a:bodyPr/>
        <a:lstStyle/>
        <a:p>
          <a:endParaRPr lang="fr-FR"/>
        </a:p>
      </dgm:t>
    </dgm:pt>
    <dgm:pt modelId="{341213FE-23C1-47C9-AFBC-0E7A392ED189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79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FF7395E5-3B4C-4F08-AAB5-F9990A5D3465}" type="parTrans" cxnId="{54D995D1-C665-4492-A79E-CC638783FAEE}">
      <dgm:prSet/>
      <dgm:spPr/>
      <dgm:t>
        <a:bodyPr/>
        <a:lstStyle/>
        <a:p>
          <a:endParaRPr lang="fr-FR"/>
        </a:p>
      </dgm:t>
    </dgm:pt>
    <dgm:pt modelId="{6C259E19-130D-44A7-AD78-BD5CF180EBB4}" type="sibTrans" cxnId="{54D995D1-C665-4492-A79E-CC638783FAEE}">
      <dgm:prSet/>
      <dgm:spPr/>
      <dgm:t>
        <a:bodyPr/>
        <a:lstStyle/>
        <a:p>
          <a:endParaRPr lang="fr-FR"/>
        </a:p>
      </dgm:t>
    </dgm:pt>
    <dgm:pt modelId="{E4CDF865-1A15-4A18-BB04-E0865BEE589A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نفس المعامل</a:t>
          </a:r>
          <a:endParaRPr lang="fr-FR" sz="4400" b="1" dirty="0">
            <a:latin typeface="Sakkal Majalla" pitchFamily="2" charset="-78"/>
            <a:cs typeface="Sakkal Majalla" pitchFamily="2" charset="-78"/>
          </a:endParaRPr>
        </a:p>
      </dgm:t>
    </dgm:pt>
    <dgm:pt modelId="{071D73F1-D360-4751-A943-C8C4859534C0}" type="parTrans" cxnId="{546E5F95-2688-43EF-89D6-2474AE104828}">
      <dgm:prSet/>
      <dgm:spPr/>
      <dgm:t>
        <a:bodyPr/>
        <a:lstStyle/>
        <a:p>
          <a:endParaRPr lang="fr-FR"/>
        </a:p>
      </dgm:t>
    </dgm:pt>
    <dgm:pt modelId="{7811FE9F-E256-40F8-95C1-C4842F3A948A}" type="sibTrans" cxnId="{546E5F95-2688-43EF-89D6-2474AE104828}">
      <dgm:prSet/>
      <dgm:spPr/>
      <dgm:t>
        <a:bodyPr/>
        <a:lstStyle/>
        <a:p>
          <a:endParaRPr lang="fr-FR"/>
        </a:p>
      </dgm:t>
    </dgm:pt>
    <dgm:pt modelId="{A70BB6DD-D400-4D05-8B67-74EB0251457D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18%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0DB28C4F-9711-45C2-B52E-ABE2B505AE56}" type="parTrans" cxnId="{43A98461-BBBF-47B0-A268-96A2869C123D}">
      <dgm:prSet/>
      <dgm:spPr/>
      <dgm:t>
        <a:bodyPr/>
        <a:lstStyle/>
        <a:p>
          <a:endParaRPr lang="fr-FR"/>
        </a:p>
      </dgm:t>
    </dgm:pt>
    <dgm:pt modelId="{6BFE37FA-4C89-4404-A30D-E8E9FF4A7EA1}" type="sibTrans" cxnId="{43A98461-BBBF-47B0-A268-96A2869C123D}">
      <dgm:prSet/>
      <dgm:spPr/>
      <dgm:t>
        <a:bodyPr/>
        <a:lstStyle/>
        <a:p>
          <a:endParaRPr lang="fr-FR"/>
        </a:p>
      </dgm:t>
    </dgm:pt>
    <dgm:pt modelId="{461ADE09-C6D0-4996-B0C5-D24BA15851C1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10%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4205F521-B779-4755-8DC4-967561DE5E4B}" type="parTrans" cxnId="{F33D39EB-4A27-47BF-9103-063573129579}">
      <dgm:prSet/>
      <dgm:spPr/>
      <dgm:t>
        <a:bodyPr/>
        <a:lstStyle/>
        <a:p>
          <a:endParaRPr lang="fr-FR"/>
        </a:p>
      </dgm:t>
    </dgm:pt>
    <dgm:pt modelId="{A28E4B10-7E52-4C20-A459-33D94D1D4988}" type="sibTrans" cxnId="{F33D39EB-4A27-47BF-9103-063573129579}">
      <dgm:prSet/>
      <dgm:spPr/>
      <dgm:t>
        <a:bodyPr/>
        <a:lstStyle/>
        <a:p>
          <a:endParaRPr lang="fr-FR"/>
        </a:p>
      </dgm:t>
    </dgm:pt>
    <dgm:pt modelId="{6367EECD-D37C-4E03-826B-76F898DE88A1}">
      <dgm:prSet phldrT="[Texte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117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C1559F49-6844-4B7B-ACD2-F0AD7958A694}" type="parTrans" cxnId="{CA8FC5B1-3A32-443F-9BC7-A49F631EA727}">
      <dgm:prSet/>
      <dgm:spPr/>
      <dgm:t>
        <a:bodyPr/>
        <a:lstStyle/>
        <a:p>
          <a:endParaRPr lang="en-US"/>
        </a:p>
      </dgm:t>
    </dgm:pt>
    <dgm:pt modelId="{80D2C0A4-ECA3-4DC6-B987-9452E562C7C3}" type="sibTrans" cxnId="{CA8FC5B1-3A32-443F-9BC7-A49F631EA727}">
      <dgm:prSet/>
      <dgm:spPr/>
      <dgm:t>
        <a:bodyPr/>
        <a:lstStyle/>
        <a:p>
          <a:endParaRPr lang="en-US"/>
        </a:p>
      </dgm:t>
    </dgm:pt>
    <dgm:pt modelId="{A5842CC1-E8B2-40EC-8942-DA08BC96CB70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113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CF6F1B4D-7398-43F7-8EF8-55EAEA7827EB}" type="parTrans" cxnId="{A66592E9-36F1-4201-8A0A-5EF8A7D247A4}">
      <dgm:prSet/>
      <dgm:spPr/>
      <dgm:t>
        <a:bodyPr/>
        <a:lstStyle/>
        <a:p>
          <a:endParaRPr lang="en-US"/>
        </a:p>
      </dgm:t>
    </dgm:pt>
    <dgm:pt modelId="{F7ADB81D-6601-442C-910E-9C9DC2DFE917}" type="sibTrans" cxnId="{A66592E9-36F1-4201-8A0A-5EF8A7D247A4}">
      <dgm:prSet/>
      <dgm:spPr/>
      <dgm:t>
        <a:bodyPr/>
        <a:lstStyle/>
        <a:p>
          <a:endParaRPr lang="en-US"/>
        </a:p>
      </dgm:t>
    </dgm:pt>
    <dgm:pt modelId="{4F84C101-B807-44DB-9A42-F97A84635345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25%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A3E349D1-9021-4BB4-AF73-89C6F2F96BBA}" type="parTrans" cxnId="{289E6C67-71C9-42CE-A99B-980173A6572C}">
      <dgm:prSet/>
      <dgm:spPr/>
      <dgm:t>
        <a:bodyPr/>
        <a:lstStyle/>
        <a:p>
          <a:endParaRPr lang="en-US"/>
        </a:p>
      </dgm:t>
    </dgm:pt>
    <dgm:pt modelId="{A08AF8FD-0868-4E52-9E45-DCE23701FD15}" type="sibTrans" cxnId="{289E6C67-71C9-42CE-A99B-980173A6572C}">
      <dgm:prSet/>
      <dgm:spPr/>
      <dgm:t>
        <a:bodyPr/>
        <a:lstStyle/>
        <a:p>
          <a:endParaRPr lang="en-US"/>
        </a:p>
      </dgm:t>
    </dgm:pt>
    <dgm:pt modelId="{E0F74BA4-C102-426A-AAE6-8132525D9219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العمل</a:t>
          </a:r>
          <a:endParaRPr lang="en-US" sz="4400" b="1" dirty="0">
            <a:latin typeface="Sakkal Majalla" pitchFamily="2" charset="-78"/>
            <a:cs typeface="Sakkal Majalla" pitchFamily="2" charset="-78"/>
          </a:endParaRPr>
        </a:p>
      </dgm:t>
    </dgm:pt>
    <dgm:pt modelId="{7D0319EC-609E-45AE-B7F8-AE60E50921EB}" type="parTrans" cxnId="{1EE3BDCF-5258-48E6-9F1A-A269438BD114}">
      <dgm:prSet/>
      <dgm:spPr/>
      <dgm:t>
        <a:bodyPr/>
        <a:lstStyle/>
        <a:p>
          <a:endParaRPr lang="en-US"/>
        </a:p>
      </dgm:t>
    </dgm:pt>
    <dgm:pt modelId="{B8DB7704-58AE-4B08-8658-A69D71AAB71D}" type="sibTrans" cxnId="{1EE3BDCF-5258-48E6-9F1A-A269438BD114}">
      <dgm:prSet/>
      <dgm:spPr/>
      <dgm:t>
        <a:bodyPr/>
        <a:lstStyle/>
        <a:p>
          <a:endParaRPr lang="en-US"/>
        </a:p>
      </dgm:t>
    </dgm:pt>
    <dgm:pt modelId="{B7276A7E-94C8-40ED-93CF-21FFB3FBB2B0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26%</a:t>
          </a:r>
          <a:endParaRPr lang="en-US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B527750E-1C13-4BE5-A95D-C361B91D5547}" type="parTrans" cxnId="{F9FDD71A-E8DC-436B-B498-F90371DB88EA}">
      <dgm:prSet/>
      <dgm:spPr/>
      <dgm:t>
        <a:bodyPr/>
        <a:lstStyle/>
        <a:p>
          <a:endParaRPr lang="en-US"/>
        </a:p>
      </dgm:t>
    </dgm:pt>
    <dgm:pt modelId="{BA47527F-BBFF-441E-8695-36C993F5AFCC}" type="sibTrans" cxnId="{F9FDD71A-E8DC-436B-B498-F90371DB88EA}">
      <dgm:prSet/>
      <dgm:spPr/>
      <dgm:t>
        <a:bodyPr/>
        <a:lstStyle/>
        <a:p>
          <a:endParaRPr lang="en-US"/>
        </a:p>
      </dgm:t>
    </dgm:pt>
    <dgm:pt modelId="{DAC13CD1-2732-47F3-8C36-67F6587D31D3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07%</a:t>
          </a:r>
          <a:endParaRPr lang="en-US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F47464E9-84FF-4900-8852-5D95CFB63B0D}" type="parTrans" cxnId="{A5D703CE-3C21-4AAF-A8C5-403FCBE750AC}">
      <dgm:prSet/>
      <dgm:spPr/>
      <dgm:t>
        <a:bodyPr/>
        <a:lstStyle/>
        <a:p>
          <a:endParaRPr lang="en-US"/>
        </a:p>
      </dgm:t>
    </dgm:pt>
    <dgm:pt modelId="{A38E23D5-1CEE-4606-95AE-73AD0F03A184}" type="sibTrans" cxnId="{A5D703CE-3C21-4AAF-A8C5-403FCBE750AC}">
      <dgm:prSet/>
      <dgm:spPr/>
      <dgm:t>
        <a:bodyPr/>
        <a:lstStyle/>
        <a:p>
          <a:endParaRPr lang="en-US"/>
        </a:p>
      </dgm:t>
    </dgm:pt>
    <dgm:pt modelId="{B9F14BE5-E648-48F8-907E-1E470E4B5946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4000" b="1" dirty="0" smtClean="0">
              <a:latin typeface="Sakkal Majalla" pitchFamily="2" charset="-78"/>
              <a:cs typeface="Sakkal Majalla" pitchFamily="2" charset="-78"/>
            </a:rPr>
            <a:t>العلامة الجيدة</a:t>
          </a:r>
          <a:endParaRPr lang="en-US" sz="4000" b="1" dirty="0">
            <a:latin typeface="Sakkal Majalla" pitchFamily="2" charset="-78"/>
            <a:cs typeface="Sakkal Majalla" pitchFamily="2" charset="-78"/>
          </a:endParaRPr>
        </a:p>
      </dgm:t>
    </dgm:pt>
    <dgm:pt modelId="{5283CDF0-C48E-4086-9AB4-35CC36466579}" type="parTrans" cxnId="{AABBB88A-321F-4694-A786-EA281FBED610}">
      <dgm:prSet/>
      <dgm:spPr/>
      <dgm:t>
        <a:bodyPr/>
        <a:lstStyle/>
        <a:p>
          <a:endParaRPr lang="en-US"/>
        </a:p>
      </dgm:t>
    </dgm:pt>
    <dgm:pt modelId="{81448A94-2171-4CC6-806B-F481F85E3503}" type="sibTrans" cxnId="{AABBB88A-321F-4694-A786-EA281FBED610}">
      <dgm:prSet/>
      <dgm:spPr/>
      <dgm:t>
        <a:bodyPr/>
        <a:lstStyle/>
        <a:p>
          <a:endParaRPr lang="en-US"/>
        </a:p>
      </dgm:t>
    </dgm:pt>
    <dgm:pt modelId="{9B5A0573-1A0A-4456-966B-959B79042D28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33</a:t>
          </a:r>
          <a:endParaRPr lang="en-US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E50264FE-0E35-49E8-B9FB-1026EC1E3783}" type="parTrans" cxnId="{2A6166D8-653C-4C2A-8608-948695854461}">
      <dgm:prSet/>
      <dgm:spPr/>
      <dgm:t>
        <a:bodyPr/>
        <a:lstStyle/>
        <a:p>
          <a:endParaRPr lang="en-US"/>
        </a:p>
      </dgm:t>
    </dgm:pt>
    <dgm:pt modelId="{4F371494-20A7-4FE3-B7BC-4FA87B38D035}" type="sibTrans" cxnId="{2A6166D8-653C-4C2A-8608-948695854461}">
      <dgm:prSet/>
      <dgm:spPr/>
      <dgm:t>
        <a:bodyPr/>
        <a:lstStyle/>
        <a:p>
          <a:endParaRPr lang="en-US"/>
        </a:p>
      </dgm:t>
    </dgm:pt>
    <dgm:pt modelId="{02C55C0E-8DB5-474A-B37B-233D1EA0B6EA}" type="pres">
      <dgm:prSet presAssocID="{41D0C24E-7B04-415B-8ADE-28C9BE9090C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D36A0D5-F610-4378-9CC7-94F341031B6B}" type="pres">
      <dgm:prSet presAssocID="{B9F14BE5-E648-48F8-907E-1E470E4B5946}" presName="compNode" presStyleCnt="0"/>
      <dgm:spPr/>
      <dgm:t>
        <a:bodyPr/>
        <a:lstStyle/>
        <a:p>
          <a:endParaRPr lang="en-US"/>
        </a:p>
      </dgm:t>
    </dgm:pt>
    <dgm:pt modelId="{7870A239-5E42-4138-A032-5FD3F85612C8}" type="pres">
      <dgm:prSet presAssocID="{B9F14BE5-E648-48F8-907E-1E470E4B5946}" presName="aNode" presStyleLbl="bgShp" presStyleIdx="0" presStyleCnt="5" custLinFactNeighborX="-4289"/>
      <dgm:spPr/>
      <dgm:t>
        <a:bodyPr/>
        <a:lstStyle/>
        <a:p>
          <a:endParaRPr lang="en-US"/>
        </a:p>
      </dgm:t>
    </dgm:pt>
    <dgm:pt modelId="{9A711450-A189-4A9E-8607-8953B19D4DB9}" type="pres">
      <dgm:prSet presAssocID="{B9F14BE5-E648-48F8-907E-1E470E4B5946}" presName="textNode" presStyleLbl="bgShp" presStyleIdx="0" presStyleCnt="5"/>
      <dgm:spPr/>
      <dgm:t>
        <a:bodyPr/>
        <a:lstStyle/>
        <a:p>
          <a:endParaRPr lang="en-US"/>
        </a:p>
      </dgm:t>
    </dgm:pt>
    <dgm:pt modelId="{D245D90C-734F-4E68-9ED8-CFDF703B16A9}" type="pres">
      <dgm:prSet presAssocID="{B9F14BE5-E648-48F8-907E-1E470E4B5946}" presName="compChildNode" presStyleCnt="0"/>
      <dgm:spPr/>
      <dgm:t>
        <a:bodyPr/>
        <a:lstStyle/>
        <a:p>
          <a:endParaRPr lang="en-US"/>
        </a:p>
      </dgm:t>
    </dgm:pt>
    <dgm:pt modelId="{365FCA08-B9C6-43C4-AD62-AA916F92AA14}" type="pres">
      <dgm:prSet presAssocID="{B9F14BE5-E648-48F8-907E-1E470E4B5946}" presName="theInnerList" presStyleCnt="0"/>
      <dgm:spPr/>
      <dgm:t>
        <a:bodyPr/>
        <a:lstStyle/>
        <a:p>
          <a:endParaRPr lang="en-US"/>
        </a:p>
      </dgm:t>
    </dgm:pt>
    <dgm:pt modelId="{CA7AFA12-5CCE-47B5-AE9F-9F6C26D42425}" type="pres">
      <dgm:prSet presAssocID="{9B5A0573-1A0A-4456-966B-959B79042D28}" presName="childNode" presStyleLbl="node1" presStyleIdx="0" presStyleCnt="10" custScaleY="37150" custLinFactNeighborX="4525" custLinFactNeighborY="288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F617D-58C7-4C95-80E2-5F02B88EA6EC}" type="pres">
      <dgm:prSet presAssocID="{9B5A0573-1A0A-4456-966B-959B79042D28}" presName="aSpace2" presStyleCnt="0"/>
      <dgm:spPr/>
      <dgm:t>
        <a:bodyPr/>
        <a:lstStyle/>
        <a:p>
          <a:endParaRPr lang="en-US"/>
        </a:p>
      </dgm:t>
    </dgm:pt>
    <dgm:pt modelId="{C9BFA801-69D8-4FF2-BEAD-19A6205A3D75}" type="pres">
      <dgm:prSet presAssocID="{DAC13CD1-2732-47F3-8C36-67F6587D31D3}" presName="childNode" presStyleLbl="node1" presStyleIdx="1" presStyleCnt="10" custScaleY="37150" custLinFactNeighborX="4525" custLinFactNeighborY="-460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782C4F-9FAD-4DA8-836F-F8493AE5C45F}" type="pres">
      <dgm:prSet presAssocID="{B9F14BE5-E648-48F8-907E-1E470E4B5946}" presName="aSpace" presStyleCnt="0"/>
      <dgm:spPr/>
      <dgm:t>
        <a:bodyPr/>
        <a:lstStyle/>
        <a:p>
          <a:endParaRPr lang="en-US"/>
        </a:p>
      </dgm:t>
    </dgm:pt>
    <dgm:pt modelId="{21653A1D-AA21-4D06-8FCE-FE061DE4586B}" type="pres">
      <dgm:prSet presAssocID="{64A5A7EC-4B19-4FBA-84CA-41A3CAB11951}" presName="compNode" presStyleCnt="0"/>
      <dgm:spPr/>
      <dgm:t>
        <a:bodyPr/>
        <a:lstStyle/>
        <a:p>
          <a:endParaRPr lang="en-US"/>
        </a:p>
      </dgm:t>
    </dgm:pt>
    <dgm:pt modelId="{615D358A-A1C4-430C-8232-E55FDA3744D4}" type="pres">
      <dgm:prSet presAssocID="{64A5A7EC-4B19-4FBA-84CA-41A3CAB11951}" presName="aNode" presStyleLbl="bgShp" presStyleIdx="1" presStyleCnt="5" custScaleX="110000" custLinFactNeighborX="337"/>
      <dgm:spPr/>
      <dgm:t>
        <a:bodyPr/>
        <a:lstStyle/>
        <a:p>
          <a:endParaRPr lang="fr-FR"/>
        </a:p>
      </dgm:t>
    </dgm:pt>
    <dgm:pt modelId="{DCE8A330-8FFE-4303-85A6-956A87EADCCA}" type="pres">
      <dgm:prSet presAssocID="{64A5A7EC-4B19-4FBA-84CA-41A3CAB11951}" presName="textNode" presStyleLbl="bgShp" presStyleIdx="1" presStyleCnt="5"/>
      <dgm:spPr/>
      <dgm:t>
        <a:bodyPr/>
        <a:lstStyle/>
        <a:p>
          <a:endParaRPr lang="fr-FR"/>
        </a:p>
      </dgm:t>
    </dgm:pt>
    <dgm:pt modelId="{764396B6-D91B-472F-8989-A3214C07D3D5}" type="pres">
      <dgm:prSet presAssocID="{64A5A7EC-4B19-4FBA-84CA-41A3CAB11951}" presName="compChildNode" presStyleCnt="0"/>
      <dgm:spPr/>
      <dgm:t>
        <a:bodyPr/>
        <a:lstStyle/>
        <a:p>
          <a:endParaRPr lang="en-US"/>
        </a:p>
      </dgm:t>
    </dgm:pt>
    <dgm:pt modelId="{D20ED01C-4D57-4ED2-87A7-3010AB0F3FFC}" type="pres">
      <dgm:prSet presAssocID="{64A5A7EC-4B19-4FBA-84CA-41A3CAB11951}" presName="theInnerList" presStyleCnt="0"/>
      <dgm:spPr/>
      <dgm:t>
        <a:bodyPr/>
        <a:lstStyle/>
        <a:p>
          <a:endParaRPr lang="en-US"/>
        </a:p>
      </dgm:t>
    </dgm:pt>
    <dgm:pt modelId="{A7475CBA-EBB3-492D-8972-84A4C05BC9A6}" type="pres">
      <dgm:prSet presAssocID="{D6F97682-112B-41DE-B4FD-D3ADE39E7AA1}" presName="childNode" presStyleLbl="node1" presStyleIdx="2" presStyleCnt="10" custScaleX="108750" custScaleY="35294" custLinFactNeighborX="7671" custLinFactNeighborY="413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EB9D34-5693-4CCA-836A-FC5993A8268B}" type="pres">
      <dgm:prSet presAssocID="{D6F97682-112B-41DE-B4FD-D3ADE39E7AA1}" presName="aSpace2" presStyleCnt="0"/>
      <dgm:spPr/>
      <dgm:t>
        <a:bodyPr/>
        <a:lstStyle/>
        <a:p>
          <a:endParaRPr lang="en-US"/>
        </a:p>
      </dgm:t>
    </dgm:pt>
    <dgm:pt modelId="{A9D0516C-8E63-47AE-8BF6-BC4941141016}" type="pres">
      <dgm:prSet presAssocID="{461ADE09-C6D0-4996-B0C5-D24BA15851C1}" presName="childNode" presStyleLbl="node1" presStyleIdx="3" presStyleCnt="10" custScaleX="104165" custScaleY="35294" custLinFactNeighborX="7338" custLinFactNeighborY="-3858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D17B9D-8058-4A9F-8352-8754888BD919}" type="pres">
      <dgm:prSet presAssocID="{64A5A7EC-4B19-4FBA-84CA-41A3CAB11951}" presName="aSpace" presStyleCnt="0"/>
      <dgm:spPr/>
      <dgm:t>
        <a:bodyPr/>
        <a:lstStyle/>
        <a:p>
          <a:endParaRPr lang="en-US"/>
        </a:p>
      </dgm:t>
    </dgm:pt>
    <dgm:pt modelId="{B50F3741-E928-4C6A-A73D-93B0FD8CD366}" type="pres">
      <dgm:prSet presAssocID="{F8FE0711-C82F-4B32-91C0-40C8D1CB2105}" presName="compNode" presStyleCnt="0"/>
      <dgm:spPr/>
      <dgm:t>
        <a:bodyPr/>
        <a:lstStyle/>
        <a:p>
          <a:endParaRPr lang="en-US"/>
        </a:p>
      </dgm:t>
    </dgm:pt>
    <dgm:pt modelId="{2D729824-B42B-4CBB-BE04-314E513EDA18}" type="pres">
      <dgm:prSet presAssocID="{F8FE0711-C82F-4B32-91C0-40C8D1CB2105}" presName="aNode" presStyleLbl="bgShp" presStyleIdx="2" presStyleCnt="5" custLinFactNeighborX="-868"/>
      <dgm:spPr/>
      <dgm:t>
        <a:bodyPr/>
        <a:lstStyle/>
        <a:p>
          <a:endParaRPr lang="fr-FR"/>
        </a:p>
      </dgm:t>
    </dgm:pt>
    <dgm:pt modelId="{F644A577-3E12-499C-AA34-7EB4CDBA67C9}" type="pres">
      <dgm:prSet presAssocID="{F8FE0711-C82F-4B32-91C0-40C8D1CB2105}" presName="textNode" presStyleLbl="bgShp" presStyleIdx="2" presStyleCnt="5"/>
      <dgm:spPr/>
      <dgm:t>
        <a:bodyPr/>
        <a:lstStyle/>
        <a:p>
          <a:endParaRPr lang="fr-FR"/>
        </a:p>
      </dgm:t>
    </dgm:pt>
    <dgm:pt modelId="{CB2C0494-0CC4-4DCF-A23D-81D1F1A22E61}" type="pres">
      <dgm:prSet presAssocID="{F8FE0711-C82F-4B32-91C0-40C8D1CB2105}" presName="compChildNode" presStyleCnt="0"/>
      <dgm:spPr/>
      <dgm:t>
        <a:bodyPr/>
        <a:lstStyle/>
        <a:p>
          <a:endParaRPr lang="en-US"/>
        </a:p>
      </dgm:t>
    </dgm:pt>
    <dgm:pt modelId="{6A81085D-0EEF-4D6D-9A03-86E2C93013B6}" type="pres">
      <dgm:prSet presAssocID="{F8FE0711-C82F-4B32-91C0-40C8D1CB2105}" presName="theInnerList" presStyleCnt="0"/>
      <dgm:spPr/>
      <dgm:t>
        <a:bodyPr/>
        <a:lstStyle/>
        <a:p>
          <a:endParaRPr lang="en-US"/>
        </a:p>
      </dgm:t>
    </dgm:pt>
    <dgm:pt modelId="{377C4554-1D90-4667-8855-07D624110ABF}" type="pres">
      <dgm:prSet presAssocID="{341213FE-23C1-47C9-AFBC-0E7A392ED189}" presName="childNode" presStyleLbl="node1" presStyleIdx="4" presStyleCnt="10" custScaleX="97803" custScaleY="37975" custLinFactNeighborX="610" custLinFactNeighborY="32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9FEDD1A-08A4-46CF-ADDE-898021191E31}" type="pres">
      <dgm:prSet presAssocID="{341213FE-23C1-47C9-AFBC-0E7A392ED189}" presName="aSpace2" presStyleCnt="0"/>
      <dgm:spPr/>
      <dgm:t>
        <a:bodyPr/>
        <a:lstStyle/>
        <a:p>
          <a:endParaRPr lang="en-US"/>
        </a:p>
      </dgm:t>
    </dgm:pt>
    <dgm:pt modelId="{31A2A64B-1CBE-44D2-A25F-0EC5A81DD05F}" type="pres">
      <dgm:prSet presAssocID="{A70BB6DD-D400-4D05-8B67-74EB0251457D}" presName="childNode" presStyleLbl="node1" presStyleIdx="5" presStyleCnt="10" custScaleX="97803" custScaleY="37975" custLinFactNeighborX="610" custLinFactNeighborY="-494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5B8BDE1-5506-4873-867D-0C1ADB0C64A7}" type="pres">
      <dgm:prSet presAssocID="{F8FE0711-C82F-4B32-91C0-40C8D1CB2105}" presName="aSpace" presStyleCnt="0"/>
      <dgm:spPr/>
      <dgm:t>
        <a:bodyPr/>
        <a:lstStyle/>
        <a:p>
          <a:endParaRPr lang="en-US"/>
        </a:p>
      </dgm:t>
    </dgm:pt>
    <dgm:pt modelId="{627D3E22-4D29-4E95-B5D6-657B5E36E474}" type="pres">
      <dgm:prSet presAssocID="{E4CDF865-1A15-4A18-BB04-E0865BEE589A}" presName="compNode" presStyleCnt="0"/>
      <dgm:spPr/>
      <dgm:t>
        <a:bodyPr/>
        <a:lstStyle/>
        <a:p>
          <a:endParaRPr lang="en-US"/>
        </a:p>
      </dgm:t>
    </dgm:pt>
    <dgm:pt modelId="{F19FDD33-CD11-4A51-96AF-F06A86903358}" type="pres">
      <dgm:prSet presAssocID="{E4CDF865-1A15-4A18-BB04-E0865BEE589A}" presName="aNode" presStyleLbl="bgShp" presStyleIdx="3" presStyleCnt="5" custLinFactNeighborX="-2328"/>
      <dgm:spPr/>
      <dgm:t>
        <a:bodyPr/>
        <a:lstStyle/>
        <a:p>
          <a:endParaRPr lang="en-US"/>
        </a:p>
      </dgm:t>
    </dgm:pt>
    <dgm:pt modelId="{89D5C93B-4BF8-44B1-900C-7B4FB5D9528C}" type="pres">
      <dgm:prSet presAssocID="{E4CDF865-1A15-4A18-BB04-E0865BEE589A}" presName="textNode" presStyleLbl="bgShp" presStyleIdx="3" presStyleCnt="5"/>
      <dgm:spPr/>
      <dgm:t>
        <a:bodyPr/>
        <a:lstStyle/>
        <a:p>
          <a:endParaRPr lang="en-US"/>
        </a:p>
      </dgm:t>
    </dgm:pt>
    <dgm:pt modelId="{7C5393E3-2E40-49A3-B60F-13F7B6219986}" type="pres">
      <dgm:prSet presAssocID="{E4CDF865-1A15-4A18-BB04-E0865BEE589A}" presName="compChildNode" presStyleCnt="0"/>
      <dgm:spPr/>
      <dgm:t>
        <a:bodyPr/>
        <a:lstStyle/>
        <a:p>
          <a:endParaRPr lang="en-US"/>
        </a:p>
      </dgm:t>
    </dgm:pt>
    <dgm:pt modelId="{1A70AD1B-D97A-4128-AEBF-DADEA0A379BA}" type="pres">
      <dgm:prSet presAssocID="{E4CDF865-1A15-4A18-BB04-E0865BEE589A}" presName="theInnerList" presStyleCnt="0"/>
      <dgm:spPr/>
      <dgm:t>
        <a:bodyPr/>
        <a:lstStyle/>
        <a:p>
          <a:endParaRPr lang="en-US"/>
        </a:p>
      </dgm:t>
    </dgm:pt>
    <dgm:pt modelId="{B63160EA-A45B-4F4E-BFBA-AC5EA6CF3247}" type="pres">
      <dgm:prSet presAssocID="{A5842CC1-E8B2-40EC-8942-DA08BC96CB70}" presName="childNode" presStyleLbl="node1" presStyleIdx="6" presStyleCnt="10" custScaleY="37960" custLinFactNeighborX="-116" custLinFactNeighborY="25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184349-0F86-43DA-B58D-16007A5360D9}" type="pres">
      <dgm:prSet presAssocID="{A5842CC1-E8B2-40EC-8942-DA08BC96CB70}" presName="aSpace2" presStyleCnt="0"/>
      <dgm:spPr/>
      <dgm:t>
        <a:bodyPr/>
        <a:lstStyle/>
        <a:p>
          <a:endParaRPr lang="en-US"/>
        </a:p>
      </dgm:t>
    </dgm:pt>
    <dgm:pt modelId="{CB09ED58-9716-4834-9A4F-670B6D7EC7F7}" type="pres">
      <dgm:prSet presAssocID="{4F84C101-B807-44DB-9A42-F97A84635345}" presName="childNode" presStyleLbl="node1" presStyleIdx="7" presStyleCnt="10" custScaleY="37960" custLinFactNeighborX="-116" custLinFactNeighborY="-604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41A948-3F75-45FF-9962-75DBE437D127}" type="pres">
      <dgm:prSet presAssocID="{E4CDF865-1A15-4A18-BB04-E0865BEE589A}" presName="aSpace" presStyleCnt="0"/>
      <dgm:spPr/>
      <dgm:t>
        <a:bodyPr/>
        <a:lstStyle/>
        <a:p>
          <a:endParaRPr lang="en-US"/>
        </a:p>
      </dgm:t>
    </dgm:pt>
    <dgm:pt modelId="{71ABE9D9-1014-48D9-AC3F-F8D80ACDCEA7}" type="pres">
      <dgm:prSet presAssocID="{E0F74BA4-C102-426A-AAE6-8132525D9219}" presName="compNode" presStyleCnt="0"/>
      <dgm:spPr/>
      <dgm:t>
        <a:bodyPr/>
        <a:lstStyle/>
        <a:p>
          <a:endParaRPr lang="en-US"/>
        </a:p>
      </dgm:t>
    </dgm:pt>
    <dgm:pt modelId="{77BCAA85-14A1-40DE-9B9F-EBFF5E7EB9F5}" type="pres">
      <dgm:prSet presAssocID="{E0F74BA4-C102-426A-AAE6-8132525D9219}" presName="aNode" presStyleLbl="bgShp" presStyleIdx="4" presStyleCnt="5" custLinFactNeighborX="3639"/>
      <dgm:spPr/>
      <dgm:t>
        <a:bodyPr/>
        <a:lstStyle/>
        <a:p>
          <a:endParaRPr lang="en-US"/>
        </a:p>
      </dgm:t>
    </dgm:pt>
    <dgm:pt modelId="{778D70F5-F27F-4208-B4DA-797C3859E381}" type="pres">
      <dgm:prSet presAssocID="{E0F74BA4-C102-426A-AAE6-8132525D9219}" presName="textNode" presStyleLbl="bgShp" presStyleIdx="4" presStyleCnt="5"/>
      <dgm:spPr/>
      <dgm:t>
        <a:bodyPr/>
        <a:lstStyle/>
        <a:p>
          <a:endParaRPr lang="en-US"/>
        </a:p>
      </dgm:t>
    </dgm:pt>
    <dgm:pt modelId="{D9826696-F868-4F75-99C5-A8E698C85E49}" type="pres">
      <dgm:prSet presAssocID="{E0F74BA4-C102-426A-AAE6-8132525D9219}" presName="compChildNode" presStyleCnt="0"/>
      <dgm:spPr/>
      <dgm:t>
        <a:bodyPr/>
        <a:lstStyle/>
        <a:p>
          <a:endParaRPr lang="en-US"/>
        </a:p>
      </dgm:t>
    </dgm:pt>
    <dgm:pt modelId="{E272DE2E-ACFF-4AFA-B348-2EADD7E9B0D8}" type="pres">
      <dgm:prSet presAssocID="{E0F74BA4-C102-426A-AAE6-8132525D9219}" presName="theInnerList" presStyleCnt="0"/>
      <dgm:spPr/>
      <dgm:t>
        <a:bodyPr/>
        <a:lstStyle/>
        <a:p>
          <a:endParaRPr lang="en-US"/>
        </a:p>
      </dgm:t>
    </dgm:pt>
    <dgm:pt modelId="{920E9AD8-1F46-4E84-8D47-654187377909}" type="pres">
      <dgm:prSet presAssocID="{6367EECD-D37C-4E03-826B-76F898DE88A1}" presName="childNode" presStyleLbl="node1" presStyleIdx="8" presStyleCnt="10" custScaleY="37412" custLinFactNeighborX="-2805" custLinFactNeighborY="413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FEB8A3-E3CA-42EC-AFB5-87B970124F18}" type="pres">
      <dgm:prSet presAssocID="{6367EECD-D37C-4E03-826B-76F898DE88A1}" presName="aSpace2" presStyleCnt="0"/>
      <dgm:spPr/>
      <dgm:t>
        <a:bodyPr/>
        <a:lstStyle/>
        <a:p>
          <a:endParaRPr lang="en-US"/>
        </a:p>
      </dgm:t>
    </dgm:pt>
    <dgm:pt modelId="{A260223E-280E-4967-BC8E-8A9D1922FED5}" type="pres">
      <dgm:prSet presAssocID="{B7276A7E-94C8-40ED-93CF-21FFB3FBB2B0}" presName="childNode" presStyleLbl="node1" presStyleIdx="9" presStyleCnt="10" custScaleY="37412" custLinFactNeighborX="-2805" custLinFactNeighborY="-471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3BB7DD-D284-47E0-B56A-BA65D31E47FF}" type="presOf" srcId="{41D0C24E-7B04-415B-8ADE-28C9BE9090C8}" destId="{02C55C0E-8DB5-474A-B37B-233D1EA0B6EA}" srcOrd="0" destOrd="0" presId="urn:microsoft.com/office/officeart/2005/8/layout/lProcess2"/>
    <dgm:cxn modelId="{B6823457-1D9B-4162-91C5-137AE8AFA828}" type="presOf" srcId="{D6F97682-112B-41DE-B4FD-D3ADE39E7AA1}" destId="{A7475CBA-EBB3-492D-8972-84A4C05BC9A6}" srcOrd="0" destOrd="0" presId="urn:microsoft.com/office/officeart/2005/8/layout/lProcess2"/>
    <dgm:cxn modelId="{7C853308-E12B-42AC-A156-7035D4A213F1}" type="presOf" srcId="{64A5A7EC-4B19-4FBA-84CA-41A3CAB11951}" destId="{615D358A-A1C4-430C-8232-E55FDA3744D4}" srcOrd="0" destOrd="0" presId="urn:microsoft.com/office/officeart/2005/8/layout/lProcess2"/>
    <dgm:cxn modelId="{289E6C67-71C9-42CE-A99B-980173A6572C}" srcId="{E4CDF865-1A15-4A18-BB04-E0865BEE589A}" destId="{4F84C101-B807-44DB-9A42-F97A84635345}" srcOrd="1" destOrd="0" parTransId="{A3E349D1-9021-4BB4-AF73-89C6F2F96BBA}" sibTransId="{A08AF8FD-0868-4E52-9E45-DCE23701FD15}"/>
    <dgm:cxn modelId="{7A94684E-8934-4FD7-AC07-10A97BB0A9EB}" srcId="{41D0C24E-7B04-415B-8ADE-28C9BE9090C8}" destId="{F8FE0711-C82F-4B32-91C0-40C8D1CB2105}" srcOrd="2" destOrd="0" parTransId="{298A9D3F-85F4-435B-B364-A3D05F20ACCB}" sibTransId="{06CB8C70-40AF-40E6-BEF2-D947CAD1513E}"/>
    <dgm:cxn modelId="{B41B2A74-1567-4C38-9B33-58668251B797}" type="presOf" srcId="{E4CDF865-1A15-4A18-BB04-E0865BEE589A}" destId="{F19FDD33-CD11-4A51-96AF-F06A86903358}" srcOrd="0" destOrd="0" presId="urn:microsoft.com/office/officeart/2005/8/layout/lProcess2"/>
    <dgm:cxn modelId="{CDB6109D-67E4-40B6-8916-9CC6DE682648}" type="presOf" srcId="{E4CDF865-1A15-4A18-BB04-E0865BEE589A}" destId="{89D5C93B-4BF8-44B1-900C-7B4FB5D9528C}" srcOrd="1" destOrd="0" presId="urn:microsoft.com/office/officeart/2005/8/layout/lProcess2"/>
    <dgm:cxn modelId="{63BBDB9E-9F0F-4C82-897C-6645CC015E49}" type="presOf" srcId="{B7276A7E-94C8-40ED-93CF-21FFB3FBB2B0}" destId="{A260223E-280E-4967-BC8E-8A9D1922FED5}" srcOrd="0" destOrd="0" presId="urn:microsoft.com/office/officeart/2005/8/layout/lProcess2"/>
    <dgm:cxn modelId="{F9FDD71A-E8DC-436B-B498-F90371DB88EA}" srcId="{E0F74BA4-C102-426A-AAE6-8132525D9219}" destId="{B7276A7E-94C8-40ED-93CF-21FFB3FBB2B0}" srcOrd="1" destOrd="0" parTransId="{B527750E-1C13-4BE5-A95D-C361B91D5547}" sibTransId="{BA47527F-BBFF-441E-8695-36C993F5AFCC}"/>
    <dgm:cxn modelId="{6E6F5584-D273-4DEB-A027-9ED079B5783A}" type="presOf" srcId="{B9F14BE5-E648-48F8-907E-1E470E4B5946}" destId="{9A711450-A189-4A9E-8607-8953B19D4DB9}" srcOrd="1" destOrd="0" presId="urn:microsoft.com/office/officeart/2005/8/layout/lProcess2"/>
    <dgm:cxn modelId="{1EE3BDCF-5258-48E6-9F1A-A269438BD114}" srcId="{41D0C24E-7B04-415B-8ADE-28C9BE9090C8}" destId="{E0F74BA4-C102-426A-AAE6-8132525D9219}" srcOrd="4" destOrd="0" parTransId="{7D0319EC-609E-45AE-B7F8-AE60E50921EB}" sibTransId="{B8DB7704-58AE-4B08-8658-A69D71AAB71D}"/>
    <dgm:cxn modelId="{1D445417-FD70-41DD-9545-D0ADF171BBB4}" type="presOf" srcId="{341213FE-23C1-47C9-AFBC-0E7A392ED189}" destId="{377C4554-1D90-4667-8855-07D624110ABF}" srcOrd="0" destOrd="0" presId="urn:microsoft.com/office/officeart/2005/8/layout/lProcess2"/>
    <dgm:cxn modelId="{B1953EB7-E0A4-4BB3-A685-E61A45D57603}" type="presOf" srcId="{F8FE0711-C82F-4B32-91C0-40C8D1CB2105}" destId="{F644A577-3E12-499C-AA34-7EB4CDBA67C9}" srcOrd="1" destOrd="0" presId="urn:microsoft.com/office/officeart/2005/8/layout/lProcess2"/>
    <dgm:cxn modelId="{F0F10C43-EB08-410E-929A-DAA86044D2C9}" type="presOf" srcId="{6367EECD-D37C-4E03-826B-76F898DE88A1}" destId="{920E9AD8-1F46-4E84-8D47-654187377909}" srcOrd="0" destOrd="0" presId="urn:microsoft.com/office/officeart/2005/8/layout/lProcess2"/>
    <dgm:cxn modelId="{88F57FFE-45C3-404D-AF5C-6B5BE639C414}" type="presOf" srcId="{A70BB6DD-D400-4D05-8B67-74EB0251457D}" destId="{31A2A64B-1CBE-44D2-A25F-0EC5A81DD05F}" srcOrd="0" destOrd="0" presId="urn:microsoft.com/office/officeart/2005/8/layout/lProcess2"/>
    <dgm:cxn modelId="{FD95697F-4C61-49EC-B30C-01EC5A73423D}" type="presOf" srcId="{9B5A0573-1A0A-4456-966B-959B79042D28}" destId="{CA7AFA12-5CCE-47B5-AE9F-9F6C26D42425}" srcOrd="0" destOrd="0" presId="urn:microsoft.com/office/officeart/2005/8/layout/lProcess2"/>
    <dgm:cxn modelId="{A66592E9-36F1-4201-8A0A-5EF8A7D247A4}" srcId="{E4CDF865-1A15-4A18-BB04-E0865BEE589A}" destId="{A5842CC1-E8B2-40EC-8942-DA08BC96CB70}" srcOrd="0" destOrd="0" parTransId="{CF6F1B4D-7398-43F7-8EF8-55EAEA7827EB}" sibTransId="{F7ADB81D-6601-442C-910E-9C9DC2DFE917}"/>
    <dgm:cxn modelId="{A5D703CE-3C21-4AAF-A8C5-403FCBE750AC}" srcId="{B9F14BE5-E648-48F8-907E-1E470E4B5946}" destId="{DAC13CD1-2732-47F3-8C36-67F6587D31D3}" srcOrd="1" destOrd="0" parTransId="{F47464E9-84FF-4900-8852-5D95CFB63B0D}" sibTransId="{A38E23D5-1CEE-4606-95AE-73AD0F03A184}"/>
    <dgm:cxn modelId="{546E5F95-2688-43EF-89D6-2474AE104828}" srcId="{41D0C24E-7B04-415B-8ADE-28C9BE9090C8}" destId="{E4CDF865-1A15-4A18-BB04-E0865BEE589A}" srcOrd="3" destOrd="0" parTransId="{071D73F1-D360-4751-A943-C8C4859534C0}" sibTransId="{7811FE9F-E256-40F8-95C1-C4842F3A948A}"/>
    <dgm:cxn modelId="{CA8FC5B1-3A32-443F-9BC7-A49F631EA727}" srcId="{E0F74BA4-C102-426A-AAE6-8132525D9219}" destId="{6367EECD-D37C-4E03-826B-76F898DE88A1}" srcOrd="0" destOrd="0" parTransId="{C1559F49-6844-4B7B-ACD2-F0AD7958A694}" sibTransId="{80D2C0A4-ECA3-4DC6-B987-9452E562C7C3}"/>
    <dgm:cxn modelId="{0C04C337-136B-4624-ADAF-3775EA75EE02}" type="presOf" srcId="{64A5A7EC-4B19-4FBA-84CA-41A3CAB11951}" destId="{DCE8A330-8FFE-4303-85A6-956A87EADCCA}" srcOrd="1" destOrd="0" presId="urn:microsoft.com/office/officeart/2005/8/layout/lProcess2"/>
    <dgm:cxn modelId="{34A27BA0-23A0-48FB-981F-FC5A5AB77B4D}" type="presOf" srcId="{E0F74BA4-C102-426A-AAE6-8132525D9219}" destId="{77BCAA85-14A1-40DE-9B9F-EBFF5E7EB9F5}" srcOrd="0" destOrd="0" presId="urn:microsoft.com/office/officeart/2005/8/layout/lProcess2"/>
    <dgm:cxn modelId="{6749DA29-E8C8-432A-92CF-CC0BC669FD93}" type="presOf" srcId="{E0F74BA4-C102-426A-AAE6-8132525D9219}" destId="{778D70F5-F27F-4208-B4DA-797C3859E381}" srcOrd="1" destOrd="0" presId="urn:microsoft.com/office/officeart/2005/8/layout/lProcess2"/>
    <dgm:cxn modelId="{210F4041-6D87-46A4-8F31-0C310AEAAA20}" type="presOf" srcId="{B9F14BE5-E648-48F8-907E-1E470E4B5946}" destId="{7870A239-5E42-4138-A032-5FD3F85612C8}" srcOrd="0" destOrd="0" presId="urn:microsoft.com/office/officeart/2005/8/layout/lProcess2"/>
    <dgm:cxn modelId="{6CDEFA27-F0E5-485D-B36F-EF74B54C3B4A}" type="presOf" srcId="{DAC13CD1-2732-47F3-8C36-67F6587D31D3}" destId="{C9BFA801-69D8-4FF2-BEAD-19A6205A3D75}" srcOrd="0" destOrd="0" presId="urn:microsoft.com/office/officeart/2005/8/layout/lProcess2"/>
    <dgm:cxn modelId="{F33D39EB-4A27-47BF-9103-063573129579}" srcId="{64A5A7EC-4B19-4FBA-84CA-41A3CAB11951}" destId="{461ADE09-C6D0-4996-B0C5-D24BA15851C1}" srcOrd="1" destOrd="0" parTransId="{4205F521-B779-4755-8DC4-967561DE5E4B}" sibTransId="{A28E4B10-7E52-4C20-A459-33D94D1D4988}"/>
    <dgm:cxn modelId="{00C86778-875A-48C4-9DCD-A25F2AF97AAF}" srcId="{41D0C24E-7B04-415B-8ADE-28C9BE9090C8}" destId="{64A5A7EC-4B19-4FBA-84CA-41A3CAB11951}" srcOrd="1" destOrd="0" parTransId="{53C162BF-848A-431D-8996-C073345AF27F}" sibTransId="{23C07028-FA03-44F2-93E8-AE8676A5DD07}"/>
    <dgm:cxn modelId="{E8F756BC-804C-4920-9F43-9DA1DB336BFF}" type="presOf" srcId="{4F84C101-B807-44DB-9A42-F97A84635345}" destId="{CB09ED58-9716-4834-9A4F-670B6D7EC7F7}" srcOrd="0" destOrd="0" presId="urn:microsoft.com/office/officeart/2005/8/layout/lProcess2"/>
    <dgm:cxn modelId="{9A74CC6B-BA33-4BF5-8DD8-3C75D3E2EC58}" type="presOf" srcId="{F8FE0711-C82F-4B32-91C0-40C8D1CB2105}" destId="{2D729824-B42B-4CBB-BE04-314E513EDA18}" srcOrd="0" destOrd="0" presId="urn:microsoft.com/office/officeart/2005/8/layout/lProcess2"/>
    <dgm:cxn modelId="{9BD1B033-A210-455A-BF65-EBDBE5E3800F}" type="presOf" srcId="{461ADE09-C6D0-4996-B0C5-D24BA15851C1}" destId="{A9D0516C-8E63-47AE-8BF6-BC4941141016}" srcOrd="0" destOrd="0" presId="urn:microsoft.com/office/officeart/2005/8/layout/lProcess2"/>
    <dgm:cxn modelId="{AABBB88A-321F-4694-A786-EA281FBED610}" srcId="{41D0C24E-7B04-415B-8ADE-28C9BE9090C8}" destId="{B9F14BE5-E648-48F8-907E-1E470E4B5946}" srcOrd="0" destOrd="0" parTransId="{5283CDF0-C48E-4086-9AB4-35CC36466579}" sibTransId="{81448A94-2171-4CC6-806B-F481F85E3503}"/>
    <dgm:cxn modelId="{32D69722-4624-453D-A3E9-D188BA273CB7}" type="presOf" srcId="{A5842CC1-E8B2-40EC-8942-DA08BC96CB70}" destId="{B63160EA-A45B-4F4E-BFBA-AC5EA6CF3247}" srcOrd="0" destOrd="0" presId="urn:microsoft.com/office/officeart/2005/8/layout/lProcess2"/>
    <dgm:cxn modelId="{43A98461-BBBF-47B0-A268-96A2869C123D}" srcId="{F8FE0711-C82F-4B32-91C0-40C8D1CB2105}" destId="{A70BB6DD-D400-4D05-8B67-74EB0251457D}" srcOrd="1" destOrd="0" parTransId="{0DB28C4F-9711-45C2-B52E-ABE2B505AE56}" sibTransId="{6BFE37FA-4C89-4404-A30D-E8E9FF4A7EA1}"/>
    <dgm:cxn modelId="{389EC1B1-E11D-42C9-9C94-113990E05E64}" srcId="{64A5A7EC-4B19-4FBA-84CA-41A3CAB11951}" destId="{D6F97682-112B-41DE-B4FD-D3ADE39E7AA1}" srcOrd="0" destOrd="0" parTransId="{BDBFDA93-56EA-4A1B-9DD0-837D622501A7}" sibTransId="{3F6D58FF-26DA-4700-9298-B355BB366C95}"/>
    <dgm:cxn modelId="{2A6166D8-653C-4C2A-8608-948695854461}" srcId="{B9F14BE5-E648-48F8-907E-1E470E4B5946}" destId="{9B5A0573-1A0A-4456-966B-959B79042D28}" srcOrd="0" destOrd="0" parTransId="{E50264FE-0E35-49E8-B9FB-1026EC1E3783}" sibTransId="{4F371494-20A7-4FE3-B7BC-4FA87B38D035}"/>
    <dgm:cxn modelId="{54D995D1-C665-4492-A79E-CC638783FAEE}" srcId="{F8FE0711-C82F-4B32-91C0-40C8D1CB2105}" destId="{341213FE-23C1-47C9-AFBC-0E7A392ED189}" srcOrd="0" destOrd="0" parTransId="{FF7395E5-3B4C-4F08-AAB5-F9990A5D3465}" sibTransId="{6C259E19-130D-44A7-AD78-BD5CF180EBB4}"/>
    <dgm:cxn modelId="{1E27178B-C5F5-47D7-B7FF-C142445A984E}" type="presParOf" srcId="{02C55C0E-8DB5-474A-B37B-233D1EA0B6EA}" destId="{0D36A0D5-F610-4378-9CC7-94F341031B6B}" srcOrd="0" destOrd="0" presId="urn:microsoft.com/office/officeart/2005/8/layout/lProcess2"/>
    <dgm:cxn modelId="{16AA3A88-97CC-4074-B64B-105B31A288E2}" type="presParOf" srcId="{0D36A0D5-F610-4378-9CC7-94F341031B6B}" destId="{7870A239-5E42-4138-A032-5FD3F85612C8}" srcOrd="0" destOrd="0" presId="urn:microsoft.com/office/officeart/2005/8/layout/lProcess2"/>
    <dgm:cxn modelId="{F4352D2E-87D9-40F3-9CCA-BBCBA22E0E28}" type="presParOf" srcId="{0D36A0D5-F610-4378-9CC7-94F341031B6B}" destId="{9A711450-A189-4A9E-8607-8953B19D4DB9}" srcOrd="1" destOrd="0" presId="urn:microsoft.com/office/officeart/2005/8/layout/lProcess2"/>
    <dgm:cxn modelId="{0078D845-22DD-47CF-80D8-B793A0B0460F}" type="presParOf" srcId="{0D36A0D5-F610-4378-9CC7-94F341031B6B}" destId="{D245D90C-734F-4E68-9ED8-CFDF703B16A9}" srcOrd="2" destOrd="0" presId="urn:microsoft.com/office/officeart/2005/8/layout/lProcess2"/>
    <dgm:cxn modelId="{9D87DE75-C524-4BB6-BD44-3EC91AB56DDA}" type="presParOf" srcId="{D245D90C-734F-4E68-9ED8-CFDF703B16A9}" destId="{365FCA08-B9C6-43C4-AD62-AA916F92AA14}" srcOrd="0" destOrd="0" presId="urn:microsoft.com/office/officeart/2005/8/layout/lProcess2"/>
    <dgm:cxn modelId="{F2036535-FBC5-4ACA-997A-923C378AB760}" type="presParOf" srcId="{365FCA08-B9C6-43C4-AD62-AA916F92AA14}" destId="{CA7AFA12-5CCE-47B5-AE9F-9F6C26D42425}" srcOrd="0" destOrd="0" presId="urn:microsoft.com/office/officeart/2005/8/layout/lProcess2"/>
    <dgm:cxn modelId="{56EA834F-5A83-4B00-8830-E6031178FB87}" type="presParOf" srcId="{365FCA08-B9C6-43C4-AD62-AA916F92AA14}" destId="{F12F617D-58C7-4C95-80E2-5F02B88EA6EC}" srcOrd="1" destOrd="0" presId="urn:microsoft.com/office/officeart/2005/8/layout/lProcess2"/>
    <dgm:cxn modelId="{8AA02D3B-3D97-4E1F-AC75-9BFCEC6E6B7E}" type="presParOf" srcId="{365FCA08-B9C6-43C4-AD62-AA916F92AA14}" destId="{C9BFA801-69D8-4FF2-BEAD-19A6205A3D75}" srcOrd="2" destOrd="0" presId="urn:microsoft.com/office/officeart/2005/8/layout/lProcess2"/>
    <dgm:cxn modelId="{0E64EED0-D647-4267-B421-4095ED6000A4}" type="presParOf" srcId="{02C55C0E-8DB5-474A-B37B-233D1EA0B6EA}" destId="{F4782C4F-9FAD-4DA8-836F-F8493AE5C45F}" srcOrd="1" destOrd="0" presId="urn:microsoft.com/office/officeart/2005/8/layout/lProcess2"/>
    <dgm:cxn modelId="{95589C10-C9EC-4D65-AF59-C21071845089}" type="presParOf" srcId="{02C55C0E-8DB5-474A-B37B-233D1EA0B6EA}" destId="{21653A1D-AA21-4D06-8FCE-FE061DE4586B}" srcOrd="2" destOrd="0" presId="urn:microsoft.com/office/officeart/2005/8/layout/lProcess2"/>
    <dgm:cxn modelId="{139AD9D0-664C-4BD1-8143-7EE269D21C97}" type="presParOf" srcId="{21653A1D-AA21-4D06-8FCE-FE061DE4586B}" destId="{615D358A-A1C4-430C-8232-E55FDA3744D4}" srcOrd="0" destOrd="0" presId="urn:microsoft.com/office/officeart/2005/8/layout/lProcess2"/>
    <dgm:cxn modelId="{686D1972-AD9C-45B2-BB81-C2DD9127D4D8}" type="presParOf" srcId="{21653A1D-AA21-4D06-8FCE-FE061DE4586B}" destId="{DCE8A330-8FFE-4303-85A6-956A87EADCCA}" srcOrd="1" destOrd="0" presId="urn:microsoft.com/office/officeart/2005/8/layout/lProcess2"/>
    <dgm:cxn modelId="{A38A0DA4-B4B3-45FC-BBB0-F4CF797CC212}" type="presParOf" srcId="{21653A1D-AA21-4D06-8FCE-FE061DE4586B}" destId="{764396B6-D91B-472F-8989-A3214C07D3D5}" srcOrd="2" destOrd="0" presId="urn:microsoft.com/office/officeart/2005/8/layout/lProcess2"/>
    <dgm:cxn modelId="{5A3147FF-4649-4F7B-AAE1-437ED4735F59}" type="presParOf" srcId="{764396B6-D91B-472F-8989-A3214C07D3D5}" destId="{D20ED01C-4D57-4ED2-87A7-3010AB0F3FFC}" srcOrd="0" destOrd="0" presId="urn:microsoft.com/office/officeart/2005/8/layout/lProcess2"/>
    <dgm:cxn modelId="{1195754C-CFF3-4462-BDF7-5A4460D28F90}" type="presParOf" srcId="{D20ED01C-4D57-4ED2-87A7-3010AB0F3FFC}" destId="{A7475CBA-EBB3-492D-8972-84A4C05BC9A6}" srcOrd="0" destOrd="0" presId="urn:microsoft.com/office/officeart/2005/8/layout/lProcess2"/>
    <dgm:cxn modelId="{6035DD31-C00E-4B97-919D-E05B4823A20E}" type="presParOf" srcId="{D20ED01C-4D57-4ED2-87A7-3010AB0F3FFC}" destId="{ECEB9D34-5693-4CCA-836A-FC5993A8268B}" srcOrd="1" destOrd="0" presId="urn:microsoft.com/office/officeart/2005/8/layout/lProcess2"/>
    <dgm:cxn modelId="{0A700CE6-83A3-4CBF-A6B2-D6E3C7F58E2D}" type="presParOf" srcId="{D20ED01C-4D57-4ED2-87A7-3010AB0F3FFC}" destId="{A9D0516C-8E63-47AE-8BF6-BC4941141016}" srcOrd="2" destOrd="0" presId="urn:microsoft.com/office/officeart/2005/8/layout/lProcess2"/>
    <dgm:cxn modelId="{873B072C-BE96-48DE-9E76-D2F50742CD74}" type="presParOf" srcId="{02C55C0E-8DB5-474A-B37B-233D1EA0B6EA}" destId="{54D17B9D-8058-4A9F-8352-8754888BD919}" srcOrd="3" destOrd="0" presId="urn:microsoft.com/office/officeart/2005/8/layout/lProcess2"/>
    <dgm:cxn modelId="{8FBA16AC-385F-4F0E-BFB7-059FBEC253BC}" type="presParOf" srcId="{02C55C0E-8DB5-474A-B37B-233D1EA0B6EA}" destId="{B50F3741-E928-4C6A-A73D-93B0FD8CD366}" srcOrd="4" destOrd="0" presId="urn:microsoft.com/office/officeart/2005/8/layout/lProcess2"/>
    <dgm:cxn modelId="{605BCADB-35D0-49B6-80DC-EAB0B6183AFC}" type="presParOf" srcId="{B50F3741-E928-4C6A-A73D-93B0FD8CD366}" destId="{2D729824-B42B-4CBB-BE04-314E513EDA18}" srcOrd="0" destOrd="0" presId="urn:microsoft.com/office/officeart/2005/8/layout/lProcess2"/>
    <dgm:cxn modelId="{84FC8858-98E2-433E-A7D5-9A80F74858C1}" type="presParOf" srcId="{B50F3741-E928-4C6A-A73D-93B0FD8CD366}" destId="{F644A577-3E12-499C-AA34-7EB4CDBA67C9}" srcOrd="1" destOrd="0" presId="urn:microsoft.com/office/officeart/2005/8/layout/lProcess2"/>
    <dgm:cxn modelId="{5CFD59B8-9A1D-4654-B348-9D59500E1B1B}" type="presParOf" srcId="{B50F3741-E928-4C6A-A73D-93B0FD8CD366}" destId="{CB2C0494-0CC4-4DCF-A23D-81D1F1A22E61}" srcOrd="2" destOrd="0" presId="urn:microsoft.com/office/officeart/2005/8/layout/lProcess2"/>
    <dgm:cxn modelId="{2C69FCB0-49FA-4583-A514-CAA740E5D01C}" type="presParOf" srcId="{CB2C0494-0CC4-4DCF-A23D-81D1F1A22E61}" destId="{6A81085D-0EEF-4D6D-9A03-86E2C93013B6}" srcOrd="0" destOrd="0" presId="urn:microsoft.com/office/officeart/2005/8/layout/lProcess2"/>
    <dgm:cxn modelId="{5AB5E073-8C80-4792-A2B7-08C1F0E7A80D}" type="presParOf" srcId="{6A81085D-0EEF-4D6D-9A03-86E2C93013B6}" destId="{377C4554-1D90-4667-8855-07D624110ABF}" srcOrd="0" destOrd="0" presId="urn:microsoft.com/office/officeart/2005/8/layout/lProcess2"/>
    <dgm:cxn modelId="{6CACC655-ED07-47B9-BD6E-EF00574A045A}" type="presParOf" srcId="{6A81085D-0EEF-4D6D-9A03-86E2C93013B6}" destId="{89FEDD1A-08A4-46CF-ADDE-898021191E31}" srcOrd="1" destOrd="0" presId="urn:microsoft.com/office/officeart/2005/8/layout/lProcess2"/>
    <dgm:cxn modelId="{FCDFDC32-D747-4BCC-B5E5-0AAC57642F90}" type="presParOf" srcId="{6A81085D-0EEF-4D6D-9A03-86E2C93013B6}" destId="{31A2A64B-1CBE-44D2-A25F-0EC5A81DD05F}" srcOrd="2" destOrd="0" presId="urn:microsoft.com/office/officeart/2005/8/layout/lProcess2"/>
    <dgm:cxn modelId="{45A5E24D-800A-4C96-A2FC-B14154EA86DD}" type="presParOf" srcId="{02C55C0E-8DB5-474A-B37B-233D1EA0B6EA}" destId="{A5B8BDE1-5506-4873-867D-0C1ADB0C64A7}" srcOrd="5" destOrd="0" presId="urn:microsoft.com/office/officeart/2005/8/layout/lProcess2"/>
    <dgm:cxn modelId="{36275FA7-2E6E-4E62-A886-9B8AA1E867DB}" type="presParOf" srcId="{02C55C0E-8DB5-474A-B37B-233D1EA0B6EA}" destId="{627D3E22-4D29-4E95-B5D6-657B5E36E474}" srcOrd="6" destOrd="0" presId="urn:microsoft.com/office/officeart/2005/8/layout/lProcess2"/>
    <dgm:cxn modelId="{49456E0C-1993-4F08-A18E-232392B56557}" type="presParOf" srcId="{627D3E22-4D29-4E95-B5D6-657B5E36E474}" destId="{F19FDD33-CD11-4A51-96AF-F06A86903358}" srcOrd="0" destOrd="0" presId="urn:microsoft.com/office/officeart/2005/8/layout/lProcess2"/>
    <dgm:cxn modelId="{255E75A9-8FA6-4C14-A5DB-E012E009F6F5}" type="presParOf" srcId="{627D3E22-4D29-4E95-B5D6-657B5E36E474}" destId="{89D5C93B-4BF8-44B1-900C-7B4FB5D9528C}" srcOrd="1" destOrd="0" presId="urn:microsoft.com/office/officeart/2005/8/layout/lProcess2"/>
    <dgm:cxn modelId="{B1C4C97F-AD13-46A3-9187-31344007335F}" type="presParOf" srcId="{627D3E22-4D29-4E95-B5D6-657B5E36E474}" destId="{7C5393E3-2E40-49A3-B60F-13F7B6219986}" srcOrd="2" destOrd="0" presId="urn:microsoft.com/office/officeart/2005/8/layout/lProcess2"/>
    <dgm:cxn modelId="{D52CD3B7-412A-4491-8A52-97A2DF3BC360}" type="presParOf" srcId="{7C5393E3-2E40-49A3-B60F-13F7B6219986}" destId="{1A70AD1B-D97A-4128-AEBF-DADEA0A379BA}" srcOrd="0" destOrd="0" presId="urn:microsoft.com/office/officeart/2005/8/layout/lProcess2"/>
    <dgm:cxn modelId="{1EAEB124-86FA-4817-848A-5B8B70CC8E31}" type="presParOf" srcId="{1A70AD1B-D97A-4128-AEBF-DADEA0A379BA}" destId="{B63160EA-A45B-4F4E-BFBA-AC5EA6CF3247}" srcOrd="0" destOrd="0" presId="urn:microsoft.com/office/officeart/2005/8/layout/lProcess2"/>
    <dgm:cxn modelId="{502CEAB1-2392-43F0-92FD-C54A843F751F}" type="presParOf" srcId="{1A70AD1B-D97A-4128-AEBF-DADEA0A379BA}" destId="{62184349-0F86-43DA-B58D-16007A5360D9}" srcOrd="1" destOrd="0" presId="urn:microsoft.com/office/officeart/2005/8/layout/lProcess2"/>
    <dgm:cxn modelId="{2114F5FB-EE79-4472-B50E-2456E99F666C}" type="presParOf" srcId="{1A70AD1B-D97A-4128-AEBF-DADEA0A379BA}" destId="{CB09ED58-9716-4834-9A4F-670B6D7EC7F7}" srcOrd="2" destOrd="0" presId="urn:microsoft.com/office/officeart/2005/8/layout/lProcess2"/>
    <dgm:cxn modelId="{ADF49349-3828-4C6F-AD0C-C6C4062F53EC}" type="presParOf" srcId="{02C55C0E-8DB5-474A-B37B-233D1EA0B6EA}" destId="{3441A948-3F75-45FF-9962-75DBE437D127}" srcOrd="7" destOrd="0" presId="urn:microsoft.com/office/officeart/2005/8/layout/lProcess2"/>
    <dgm:cxn modelId="{C74AD8D2-E752-412C-A53E-C5AF7D1CFB7B}" type="presParOf" srcId="{02C55C0E-8DB5-474A-B37B-233D1EA0B6EA}" destId="{71ABE9D9-1014-48D9-AC3F-F8D80ACDCEA7}" srcOrd="8" destOrd="0" presId="urn:microsoft.com/office/officeart/2005/8/layout/lProcess2"/>
    <dgm:cxn modelId="{8565AEE3-5772-4061-A05B-D42783641EE2}" type="presParOf" srcId="{71ABE9D9-1014-48D9-AC3F-F8D80ACDCEA7}" destId="{77BCAA85-14A1-40DE-9B9F-EBFF5E7EB9F5}" srcOrd="0" destOrd="0" presId="urn:microsoft.com/office/officeart/2005/8/layout/lProcess2"/>
    <dgm:cxn modelId="{2BD0AD94-98DD-4197-B7F0-248C1212F3A2}" type="presParOf" srcId="{71ABE9D9-1014-48D9-AC3F-F8D80ACDCEA7}" destId="{778D70F5-F27F-4208-B4DA-797C3859E381}" srcOrd="1" destOrd="0" presId="urn:microsoft.com/office/officeart/2005/8/layout/lProcess2"/>
    <dgm:cxn modelId="{38624EFF-C25A-4D2F-AEBB-8F95D30AB879}" type="presParOf" srcId="{71ABE9D9-1014-48D9-AC3F-F8D80ACDCEA7}" destId="{D9826696-F868-4F75-99C5-A8E698C85E49}" srcOrd="2" destOrd="0" presId="urn:microsoft.com/office/officeart/2005/8/layout/lProcess2"/>
    <dgm:cxn modelId="{6EE0A84A-B9DF-430C-896B-B39872FE70AD}" type="presParOf" srcId="{D9826696-F868-4F75-99C5-A8E698C85E49}" destId="{E272DE2E-ACFF-4AFA-B348-2EADD7E9B0D8}" srcOrd="0" destOrd="0" presId="urn:microsoft.com/office/officeart/2005/8/layout/lProcess2"/>
    <dgm:cxn modelId="{A4C7A968-C4E7-4822-9267-107FF11535BE}" type="presParOf" srcId="{E272DE2E-ACFF-4AFA-B348-2EADD7E9B0D8}" destId="{920E9AD8-1F46-4E84-8D47-654187377909}" srcOrd="0" destOrd="0" presId="urn:microsoft.com/office/officeart/2005/8/layout/lProcess2"/>
    <dgm:cxn modelId="{9AB69200-422B-420D-8C77-DCEA8F9AA1CE}" type="presParOf" srcId="{E272DE2E-ACFF-4AFA-B348-2EADD7E9B0D8}" destId="{5CFEB8A3-E3CA-42EC-AFB5-87B970124F18}" srcOrd="1" destOrd="0" presId="urn:microsoft.com/office/officeart/2005/8/layout/lProcess2"/>
    <dgm:cxn modelId="{73C97BE8-2C1F-4568-AEBF-DCE6FD7FC0E9}" type="presParOf" srcId="{E272DE2E-ACFF-4AFA-B348-2EADD7E9B0D8}" destId="{A260223E-280E-4967-BC8E-8A9D1922FED5}" srcOrd="2" destOrd="0" presId="urn:microsoft.com/office/officeart/2005/8/layout/lProcess2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0F4637B-03EC-4384-B46D-FCEA66680FDD}" type="doc">
      <dgm:prSet loTypeId="urn:microsoft.com/office/officeart/2005/8/layout/lProcess2" loCatId="list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CC2BD9A8-10FE-4E9A-8800-0998A247E180}">
      <dgm:prSet phldrT="[Texte]" custT="1"/>
      <dgm:spPr/>
      <dgm:t>
        <a:bodyPr/>
        <a:lstStyle/>
        <a:p>
          <a:pPr rtl="1"/>
          <a:r>
            <a:rPr lang="ar-SA" sz="6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  <a:sym typeface="AGA Arabesque" pitchFamily="2" charset="2"/>
            </a:rPr>
            <a:t>الخمسة أسباب الثانية</a:t>
          </a:r>
        </a:p>
      </dgm:t>
    </dgm:pt>
    <dgm:pt modelId="{BE7D3B82-E0D4-461E-A8AE-9AEB3089F196}" type="parTrans" cxnId="{58DDD972-BC82-4430-A125-840104802A8B}">
      <dgm:prSet/>
      <dgm:spPr/>
      <dgm:t>
        <a:bodyPr/>
        <a:lstStyle/>
        <a:p>
          <a:endParaRPr lang="fr-FR"/>
        </a:p>
      </dgm:t>
    </dgm:pt>
    <dgm:pt modelId="{09EBFCB2-8390-4633-B472-192307A51646}" type="sibTrans" cxnId="{58DDD972-BC82-4430-A125-840104802A8B}">
      <dgm:prSet/>
      <dgm:spPr/>
      <dgm:t>
        <a:bodyPr/>
        <a:lstStyle/>
        <a:p>
          <a:endParaRPr lang="fr-FR"/>
        </a:p>
      </dgm:t>
    </dgm:pt>
    <dgm:pt modelId="{826E87AF-D908-4868-9F78-95CC7DDA2EFB}" type="pres">
      <dgm:prSet presAssocID="{A0F4637B-03EC-4384-B46D-FCEA66680FDD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C335A2A-6A4E-4D40-B99D-AAEB36DCF1A7}" type="pres">
      <dgm:prSet presAssocID="{CC2BD9A8-10FE-4E9A-8800-0998A247E180}" presName="compNode" presStyleCnt="0"/>
      <dgm:spPr/>
      <dgm:t>
        <a:bodyPr/>
        <a:lstStyle/>
        <a:p>
          <a:endParaRPr lang="fr-FR"/>
        </a:p>
      </dgm:t>
    </dgm:pt>
    <dgm:pt modelId="{91D42385-9C91-469C-99EE-EF2E1574150E}" type="pres">
      <dgm:prSet presAssocID="{CC2BD9A8-10FE-4E9A-8800-0998A247E180}" presName="aNode" presStyleLbl="bgShp" presStyleIdx="0" presStyleCnt="1" custLinFactNeighborX="2113"/>
      <dgm:spPr/>
      <dgm:t>
        <a:bodyPr/>
        <a:lstStyle/>
        <a:p>
          <a:endParaRPr lang="fr-FR"/>
        </a:p>
      </dgm:t>
    </dgm:pt>
    <dgm:pt modelId="{9C43D3A0-7477-4748-BEAB-F2E1FE54B9AC}" type="pres">
      <dgm:prSet presAssocID="{CC2BD9A8-10FE-4E9A-8800-0998A247E180}" presName="textNode" presStyleLbl="bgShp" presStyleIdx="0" presStyleCnt="1"/>
      <dgm:spPr/>
      <dgm:t>
        <a:bodyPr/>
        <a:lstStyle/>
        <a:p>
          <a:endParaRPr lang="fr-FR"/>
        </a:p>
      </dgm:t>
    </dgm:pt>
    <dgm:pt modelId="{574C1CB7-7861-4972-83F0-8A5E62FEBEE9}" type="pres">
      <dgm:prSet presAssocID="{CC2BD9A8-10FE-4E9A-8800-0998A247E180}" presName="compChildNode" presStyleCnt="0"/>
      <dgm:spPr/>
      <dgm:t>
        <a:bodyPr/>
        <a:lstStyle/>
        <a:p>
          <a:endParaRPr lang="fr-FR"/>
        </a:p>
      </dgm:t>
    </dgm:pt>
    <dgm:pt modelId="{51F9CD92-E674-42F1-8513-AF95CEC6624E}" type="pres">
      <dgm:prSet presAssocID="{CC2BD9A8-10FE-4E9A-8800-0998A247E180}" presName="theInnerList" presStyleCnt="0"/>
      <dgm:spPr/>
      <dgm:t>
        <a:bodyPr/>
        <a:lstStyle/>
        <a:p>
          <a:endParaRPr lang="fr-FR"/>
        </a:p>
      </dgm:t>
    </dgm:pt>
  </dgm:ptLst>
  <dgm:cxnLst>
    <dgm:cxn modelId="{58DDD972-BC82-4430-A125-840104802A8B}" srcId="{A0F4637B-03EC-4384-B46D-FCEA66680FDD}" destId="{CC2BD9A8-10FE-4E9A-8800-0998A247E180}" srcOrd="0" destOrd="0" parTransId="{BE7D3B82-E0D4-461E-A8AE-9AEB3089F196}" sibTransId="{09EBFCB2-8390-4633-B472-192307A51646}"/>
    <dgm:cxn modelId="{83B158F8-F5D7-49B3-B87F-A726B4F4A3D7}" type="presOf" srcId="{CC2BD9A8-10FE-4E9A-8800-0998A247E180}" destId="{91D42385-9C91-469C-99EE-EF2E1574150E}" srcOrd="0" destOrd="0" presId="urn:microsoft.com/office/officeart/2005/8/layout/lProcess2"/>
    <dgm:cxn modelId="{D6FCDAE9-DF6D-4261-A76A-33823AD50944}" type="presOf" srcId="{CC2BD9A8-10FE-4E9A-8800-0998A247E180}" destId="{9C43D3A0-7477-4748-BEAB-F2E1FE54B9AC}" srcOrd="1" destOrd="0" presId="urn:microsoft.com/office/officeart/2005/8/layout/lProcess2"/>
    <dgm:cxn modelId="{45E64FC2-1054-40F7-AB2F-F9E40FC87140}" type="presOf" srcId="{A0F4637B-03EC-4384-B46D-FCEA66680FDD}" destId="{826E87AF-D908-4868-9F78-95CC7DDA2EFB}" srcOrd="0" destOrd="0" presId="urn:microsoft.com/office/officeart/2005/8/layout/lProcess2"/>
    <dgm:cxn modelId="{34143A0A-8132-412F-9761-9469E913196B}" type="presParOf" srcId="{826E87AF-D908-4868-9F78-95CC7DDA2EFB}" destId="{4C335A2A-6A4E-4D40-B99D-AAEB36DCF1A7}" srcOrd="0" destOrd="0" presId="urn:microsoft.com/office/officeart/2005/8/layout/lProcess2"/>
    <dgm:cxn modelId="{DA43A577-33E5-4244-A387-8A38BDBFF135}" type="presParOf" srcId="{4C335A2A-6A4E-4D40-B99D-AAEB36DCF1A7}" destId="{91D42385-9C91-469C-99EE-EF2E1574150E}" srcOrd="0" destOrd="0" presId="urn:microsoft.com/office/officeart/2005/8/layout/lProcess2"/>
    <dgm:cxn modelId="{DF755845-152D-4971-A0CA-07ACA5A21FF1}" type="presParOf" srcId="{4C335A2A-6A4E-4D40-B99D-AAEB36DCF1A7}" destId="{9C43D3A0-7477-4748-BEAB-F2E1FE54B9AC}" srcOrd="1" destOrd="0" presId="urn:microsoft.com/office/officeart/2005/8/layout/lProcess2"/>
    <dgm:cxn modelId="{FDC42082-8D9E-413C-83A0-3879B5A46FF7}" type="presParOf" srcId="{4C335A2A-6A4E-4D40-B99D-AAEB36DCF1A7}" destId="{574C1CB7-7861-4972-83F0-8A5E62FEBEE9}" srcOrd="2" destOrd="0" presId="urn:microsoft.com/office/officeart/2005/8/layout/lProcess2"/>
    <dgm:cxn modelId="{6F649AAD-F8AB-4AE6-8DF2-9774DBB1B121}" type="presParOf" srcId="{574C1CB7-7861-4972-83F0-8A5E62FEBEE9}" destId="{51F9CD92-E674-42F1-8513-AF95CEC6624E}" srcOrd="0" destOrd="0" presId="urn:microsoft.com/office/officeart/2005/8/layout/lProcess2"/>
  </dgm:cxnLst>
  <dgm:bg>
    <a:solidFill>
      <a:srgbClr val="7030A0"/>
    </a:solidFill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1D0C24E-7B04-415B-8ADE-28C9BE9090C8}" type="doc">
      <dgm:prSet loTypeId="urn:microsoft.com/office/officeart/2005/8/layout/lProcess2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4A5A7EC-4B19-4FBA-84CA-41A3CAB11951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1"/>
          <a:r>
            <a:rPr lang="ar-SA" sz="4000" b="1" dirty="0" smtClean="0">
              <a:effectLst/>
              <a:latin typeface="Sakkal Majalla" pitchFamily="2" charset="-78"/>
              <a:cs typeface="Sakkal Majalla" pitchFamily="2" charset="-78"/>
            </a:rPr>
            <a:t>الملل</a:t>
          </a:r>
          <a:endParaRPr lang="fr-FR" sz="4400" b="1" dirty="0">
            <a:effectLst/>
            <a:latin typeface="Sakkal Majalla" pitchFamily="2" charset="-78"/>
            <a:cs typeface="Sakkal Majalla" pitchFamily="2" charset="-78"/>
          </a:endParaRPr>
        </a:p>
      </dgm:t>
    </dgm:pt>
    <dgm:pt modelId="{53C162BF-848A-431D-8996-C073345AF27F}" type="parTrans" cxnId="{00C86778-875A-48C4-9DCD-A25F2AF97AAF}">
      <dgm:prSet/>
      <dgm:spPr/>
      <dgm:t>
        <a:bodyPr/>
        <a:lstStyle/>
        <a:p>
          <a:endParaRPr lang="fr-FR"/>
        </a:p>
      </dgm:t>
    </dgm:pt>
    <dgm:pt modelId="{23C07028-FA03-44F2-93E8-AE8676A5DD07}" type="sibTrans" cxnId="{00C86778-875A-48C4-9DCD-A25F2AF97AAF}">
      <dgm:prSet/>
      <dgm:spPr/>
      <dgm:t>
        <a:bodyPr/>
        <a:lstStyle/>
        <a:p>
          <a:endParaRPr lang="fr-FR"/>
        </a:p>
      </dgm:t>
    </dgm:pt>
    <dgm:pt modelId="{D6F97682-112B-41DE-B4FD-D3ADE39E7AA1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07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BDBFDA93-56EA-4A1B-9DD0-837D622501A7}" type="parTrans" cxnId="{389EC1B1-E11D-42C9-9C94-113990E05E64}">
      <dgm:prSet/>
      <dgm:spPr/>
      <dgm:t>
        <a:bodyPr/>
        <a:lstStyle/>
        <a:p>
          <a:endParaRPr lang="fr-FR"/>
        </a:p>
      </dgm:t>
    </dgm:pt>
    <dgm:pt modelId="{3F6D58FF-26DA-4700-9298-B355BB366C95}" type="sibTrans" cxnId="{389EC1B1-E11D-42C9-9C94-113990E05E64}">
      <dgm:prSet/>
      <dgm:spPr/>
      <dgm:t>
        <a:bodyPr/>
        <a:lstStyle/>
        <a:p>
          <a:endParaRPr lang="fr-FR"/>
        </a:p>
      </dgm:t>
    </dgm:pt>
    <dgm:pt modelId="{F8FE0711-C82F-4B32-91C0-40C8D1CB2105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توفر </a:t>
          </a:r>
          <a:r>
            <a:rPr lang="ar-SA" sz="3600" b="1" dirty="0" smtClean="0">
              <a:latin typeface="Sakkal Majalla" pitchFamily="2" charset="-78"/>
              <a:cs typeface="Sakkal Majalla" pitchFamily="2" charset="-78"/>
            </a:rPr>
            <a:t>المطبوعات</a:t>
          </a:r>
          <a:endParaRPr lang="fr-FR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298A9D3F-85F4-435B-B364-A3D05F20ACCB}" type="parTrans" cxnId="{7A94684E-8934-4FD7-AC07-10A97BB0A9EB}">
      <dgm:prSet/>
      <dgm:spPr/>
      <dgm:t>
        <a:bodyPr/>
        <a:lstStyle/>
        <a:p>
          <a:endParaRPr lang="fr-FR"/>
        </a:p>
      </dgm:t>
    </dgm:pt>
    <dgm:pt modelId="{06CB8C70-40AF-40E6-BEF2-D947CAD1513E}" type="sibTrans" cxnId="{7A94684E-8934-4FD7-AC07-10A97BB0A9EB}">
      <dgm:prSet/>
      <dgm:spPr/>
      <dgm:t>
        <a:bodyPr/>
        <a:lstStyle/>
        <a:p>
          <a:endParaRPr lang="fr-FR"/>
        </a:p>
      </dgm:t>
    </dgm:pt>
    <dgm:pt modelId="{341213FE-23C1-47C9-AFBC-0E7A392ED189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10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FF7395E5-3B4C-4F08-AAB5-F9990A5D3465}" type="parTrans" cxnId="{54D995D1-C665-4492-A79E-CC638783FAEE}">
      <dgm:prSet/>
      <dgm:spPr/>
      <dgm:t>
        <a:bodyPr/>
        <a:lstStyle/>
        <a:p>
          <a:endParaRPr lang="fr-FR"/>
        </a:p>
      </dgm:t>
    </dgm:pt>
    <dgm:pt modelId="{6C259E19-130D-44A7-AD78-BD5CF180EBB4}" type="sibTrans" cxnId="{54D995D1-C665-4492-A79E-CC638783FAEE}">
      <dgm:prSet/>
      <dgm:spPr/>
      <dgm:t>
        <a:bodyPr/>
        <a:lstStyle/>
        <a:p>
          <a:endParaRPr lang="fr-FR"/>
        </a:p>
      </dgm:t>
    </dgm:pt>
    <dgm:pt modelId="{E4CDF865-1A15-4A18-BB04-E0865BEE589A}">
      <dgm:prSet phldrT="[Texte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أداء الأستاذ</a:t>
          </a:r>
          <a:endParaRPr lang="fr-FR" sz="4400" b="1" dirty="0">
            <a:latin typeface="Sakkal Majalla" pitchFamily="2" charset="-78"/>
            <a:cs typeface="Sakkal Majalla" pitchFamily="2" charset="-78"/>
          </a:endParaRPr>
        </a:p>
      </dgm:t>
    </dgm:pt>
    <dgm:pt modelId="{071D73F1-D360-4751-A943-C8C4859534C0}" type="parTrans" cxnId="{546E5F95-2688-43EF-89D6-2474AE104828}">
      <dgm:prSet/>
      <dgm:spPr/>
      <dgm:t>
        <a:bodyPr/>
        <a:lstStyle/>
        <a:p>
          <a:endParaRPr lang="fr-FR"/>
        </a:p>
      </dgm:t>
    </dgm:pt>
    <dgm:pt modelId="{7811FE9F-E256-40F8-95C1-C4842F3A948A}" type="sibTrans" cxnId="{546E5F95-2688-43EF-89D6-2474AE104828}">
      <dgm:prSet/>
      <dgm:spPr/>
      <dgm:t>
        <a:bodyPr/>
        <a:lstStyle/>
        <a:p>
          <a:endParaRPr lang="fr-FR"/>
        </a:p>
      </dgm:t>
    </dgm:pt>
    <dgm:pt modelId="{A70BB6DD-D400-4D05-8B67-74EB0251457D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02%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0DB28C4F-9711-45C2-B52E-ABE2B505AE56}" type="parTrans" cxnId="{43A98461-BBBF-47B0-A268-96A2869C123D}">
      <dgm:prSet/>
      <dgm:spPr/>
      <dgm:t>
        <a:bodyPr/>
        <a:lstStyle/>
        <a:p>
          <a:endParaRPr lang="fr-FR"/>
        </a:p>
      </dgm:t>
    </dgm:pt>
    <dgm:pt modelId="{6BFE37FA-4C89-4404-A30D-E8E9FF4A7EA1}" type="sibTrans" cxnId="{43A98461-BBBF-47B0-A268-96A2869C123D}">
      <dgm:prSet/>
      <dgm:spPr/>
      <dgm:t>
        <a:bodyPr/>
        <a:lstStyle/>
        <a:p>
          <a:endParaRPr lang="fr-FR"/>
        </a:p>
      </dgm:t>
    </dgm:pt>
    <dgm:pt modelId="{461ADE09-C6D0-4996-B0C5-D24BA15851C1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02%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4205F521-B779-4755-8DC4-967561DE5E4B}" type="parTrans" cxnId="{F33D39EB-4A27-47BF-9103-063573129579}">
      <dgm:prSet/>
      <dgm:spPr/>
      <dgm:t>
        <a:bodyPr/>
        <a:lstStyle/>
        <a:p>
          <a:endParaRPr lang="fr-FR"/>
        </a:p>
      </dgm:t>
    </dgm:pt>
    <dgm:pt modelId="{A28E4B10-7E52-4C20-A459-33D94D1D4988}" type="sibTrans" cxnId="{F33D39EB-4A27-47BF-9103-063573129579}">
      <dgm:prSet/>
      <dgm:spPr/>
      <dgm:t>
        <a:bodyPr/>
        <a:lstStyle/>
        <a:p>
          <a:endParaRPr lang="fr-FR"/>
        </a:p>
      </dgm:t>
    </dgm:pt>
    <dgm:pt modelId="{6367EECD-D37C-4E03-826B-76F898DE88A1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30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C1559F49-6844-4B7B-ACD2-F0AD7958A694}" type="parTrans" cxnId="{CA8FC5B1-3A32-443F-9BC7-A49F631EA727}">
      <dgm:prSet/>
      <dgm:spPr/>
      <dgm:t>
        <a:bodyPr/>
        <a:lstStyle/>
        <a:p>
          <a:endParaRPr lang="en-US"/>
        </a:p>
      </dgm:t>
    </dgm:pt>
    <dgm:pt modelId="{80D2C0A4-ECA3-4DC6-B987-9452E562C7C3}" type="sibTrans" cxnId="{CA8FC5B1-3A32-443F-9BC7-A49F631EA727}">
      <dgm:prSet/>
      <dgm:spPr/>
      <dgm:t>
        <a:bodyPr/>
        <a:lstStyle/>
        <a:p>
          <a:endParaRPr lang="en-US"/>
        </a:p>
      </dgm:t>
    </dgm:pt>
    <dgm:pt modelId="{A5842CC1-E8B2-40EC-8942-DA08BC96CB70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12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CF6F1B4D-7398-43F7-8EF8-55EAEA7827EB}" type="parTrans" cxnId="{A66592E9-36F1-4201-8A0A-5EF8A7D247A4}">
      <dgm:prSet/>
      <dgm:spPr/>
      <dgm:t>
        <a:bodyPr/>
        <a:lstStyle/>
        <a:p>
          <a:endParaRPr lang="en-US"/>
        </a:p>
      </dgm:t>
    </dgm:pt>
    <dgm:pt modelId="{F7ADB81D-6601-442C-910E-9C9DC2DFE917}" type="sibTrans" cxnId="{A66592E9-36F1-4201-8A0A-5EF8A7D247A4}">
      <dgm:prSet/>
      <dgm:spPr/>
      <dgm:t>
        <a:bodyPr/>
        <a:lstStyle/>
        <a:p>
          <a:endParaRPr lang="en-US"/>
        </a:p>
      </dgm:t>
    </dgm:pt>
    <dgm:pt modelId="{4F84C101-B807-44DB-9A42-F97A84635345}">
      <dgm:prSet phldrT="[Texte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03%</a:t>
          </a:r>
          <a:endParaRPr lang="fr-FR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A3E349D1-9021-4BB4-AF73-89C6F2F96BBA}" type="parTrans" cxnId="{289E6C67-71C9-42CE-A99B-980173A6572C}">
      <dgm:prSet/>
      <dgm:spPr/>
      <dgm:t>
        <a:bodyPr/>
        <a:lstStyle/>
        <a:p>
          <a:endParaRPr lang="en-US"/>
        </a:p>
      </dgm:t>
    </dgm:pt>
    <dgm:pt modelId="{A08AF8FD-0868-4E52-9E45-DCE23701FD15}" type="sibTrans" cxnId="{289E6C67-71C9-42CE-A99B-980173A6572C}">
      <dgm:prSet/>
      <dgm:spPr/>
      <dgm:t>
        <a:bodyPr/>
        <a:lstStyle/>
        <a:p>
          <a:endParaRPr lang="en-US"/>
        </a:p>
      </dgm:t>
    </dgm:pt>
    <dgm:pt modelId="{E0F74BA4-C102-426A-AAE6-8132525D9219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4400" b="1" dirty="0" smtClean="0">
              <a:latin typeface="Sakkal Majalla" pitchFamily="2" charset="-78"/>
              <a:cs typeface="Sakkal Majalla" pitchFamily="2" charset="-78"/>
            </a:rPr>
            <a:t>غياب الفائدة</a:t>
          </a:r>
          <a:endParaRPr lang="en-US" sz="4400" b="1" dirty="0">
            <a:latin typeface="Sakkal Majalla" pitchFamily="2" charset="-78"/>
            <a:cs typeface="Sakkal Majalla" pitchFamily="2" charset="-78"/>
          </a:endParaRPr>
        </a:p>
      </dgm:t>
    </dgm:pt>
    <dgm:pt modelId="{7D0319EC-609E-45AE-B7F8-AE60E50921EB}" type="parTrans" cxnId="{1EE3BDCF-5258-48E6-9F1A-A269438BD114}">
      <dgm:prSet/>
      <dgm:spPr/>
      <dgm:t>
        <a:bodyPr/>
        <a:lstStyle/>
        <a:p>
          <a:endParaRPr lang="en-US"/>
        </a:p>
      </dgm:t>
    </dgm:pt>
    <dgm:pt modelId="{B8DB7704-58AE-4B08-8658-A69D71AAB71D}" type="sibTrans" cxnId="{1EE3BDCF-5258-48E6-9F1A-A269438BD114}">
      <dgm:prSet/>
      <dgm:spPr/>
      <dgm:t>
        <a:bodyPr/>
        <a:lstStyle/>
        <a:p>
          <a:endParaRPr lang="en-US"/>
        </a:p>
      </dgm:t>
    </dgm:pt>
    <dgm:pt modelId="{B7276A7E-94C8-40ED-93CF-21FFB3FBB2B0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 anchor="ctr"/>
        <a:lstStyle/>
        <a:p>
          <a:pPr algn="ctr" rtl="1"/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07%</a:t>
          </a:r>
          <a:endParaRPr lang="en-US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B527750E-1C13-4BE5-A95D-C361B91D5547}" type="parTrans" cxnId="{F9FDD71A-E8DC-436B-B498-F90371DB88EA}">
      <dgm:prSet/>
      <dgm:spPr/>
      <dgm:t>
        <a:bodyPr/>
        <a:lstStyle/>
        <a:p>
          <a:endParaRPr lang="en-US"/>
        </a:p>
      </dgm:t>
    </dgm:pt>
    <dgm:pt modelId="{BA47527F-BBFF-441E-8695-36C993F5AFCC}" type="sibTrans" cxnId="{F9FDD71A-E8DC-436B-B498-F90371DB88EA}">
      <dgm:prSet/>
      <dgm:spPr/>
      <dgm:t>
        <a:bodyPr/>
        <a:lstStyle/>
        <a:p>
          <a:endParaRPr lang="en-US"/>
        </a:p>
      </dgm:t>
    </dgm:pt>
    <dgm:pt modelId="{DAC13CD1-2732-47F3-8C36-67F6587D31D3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01%</a:t>
          </a:r>
          <a:endParaRPr lang="en-US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F47464E9-84FF-4900-8852-5D95CFB63B0D}" type="parTrans" cxnId="{A5D703CE-3C21-4AAF-A8C5-403FCBE750AC}">
      <dgm:prSet/>
      <dgm:spPr/>
      <dgm:t>
        <a:bodyPr/>
        <a:lstStyle/>
        <a:p>
          <a:endParaRPr lang="en-US"/>
        </a:p>
      </dgm:t>
    </dgm:pt>
    <dgm:pt modelId="{A38E23D5-1CEE-4606-95AE-73AD0F03A184}" type="sibTrans" cxnId="{A5D703CE-3C21-4AAF-A8C5-403FCBE750AC}">
      <dgm:prSet/>
      <dgm:spPr/>
      <dgm:t>
        <a:bodyPr/>
        <a:lstStyle/>
        <a:p>
          <a:endParaRPr lang="en-US"/>
        </a:p>
      </dgm:t>
    </dgm:pt>
    <dgm:pt modelId="{B9F14BE5-E648-48F8-907E-1E470E4B5946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4000" b="1" dirty="0" smtClean="0">
              <a:latin typeface="Sakkal Majalla" pitchFamily="2" charset="-78"/>
              <a:cs typeface="Sakkal Majalla" pitchFamily="2" charset="-78"/>
            </a:rPr>
            <a:t>التحفيز الرغبة</a:t>
          </a:r>
          <a:endParaRPr lang="en-US" sz="4000" b="1" dirty="0">
            <a:latin typeface="Sakkal Majalla" pitchFamily="2" charset="-78"/>
            <a:cs typeface="Sakkal Majalla" pitchFamily="2" charset="-78"/>
          </a:endParaRPr>
        </a:p>
      </dgm:t>
    </dgm:pt>
    <dgm:pt modelId="{5283CDF0-C48E-4086-9AB4-35CC36466579}" type="parTrans" cxnId="{AABBB88A-321F-4694-A786-EA281FBED610}">
      <dgm:prSet/>
      <dgm:spPr/>
      <dgm:t>
        <a:bodyPr/>
        <a:lstStyle/>
        <a:p>
          <a:endParaRPr lang="en-US"/>
        </a:p>
      </dgm:t>
    </dgm:pt>
    <dgm:pt modelId="{81448A94-2171-4CC6-806B-F481F85E3503}" type="sibTrans" cxnId="{AABBB88A-321F-4694-A786-EA281FBED610}">
      <dgm:prSet/>
      <dgm:spPr/>
      <dgm:t>
        <a:bodyPr/>
        <a:lstStyle/>
        <a:p>
          <a:endParaRPr lang="en-US"/>
        </a:p>
      </dgm:t>
    </dgm:pt>
    <dgm:pt modelId="{9B5A0573-1A0A-4456-966B-959B79042D28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ar-SA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03</a:t>
          </a:r>
          <a:endParaRPr lang="en-US" sz="5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E50264FE-0E35-49E8-B9FB-1026EC1E3783}" type="parTrans" cxnId="{2A6166D8-653C-4C2A-8608-948695854461}">
      <dgm:prSet/>
      <dgm:spPr/>
      <dgm:t>
        <a:bodyPr/>
        <a:lstStyle/>
        <a:p>
          <a:endParaRPr lang="en-US"/>
        </a:p>
      </dgm:t>
    </dgm:pt>
    <dgm:pt modelId="{4F371494-20A7-4FE3-B7BC-4FA87B38D035}" type="sibTrans" cxnId="{2A6166D8-653C-4C2A-8608-948695854461}">
      <dgm:prSet/>
      <dgm:spPr/>
      <dgm:t>
        <a:bodyPr/>
        <a:lstStyle/>
        <a:p>
          <a:endParaRPr lang="en-US"/>
        </a:p>
      </dgm:t>
    </dgm:pt>
    <dgm:pt modelId="{02C55C0E-8DB5-474A-B37B-233D1EA0B6EA}" type="pres">
      <dgm:prSet presAssocID="{41D0C24E-7B04-415B-8ADE-28C9BE9090C8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D36A0D5-F610-4378-9CC7-94F341031B6B}" type="pres">
      <dgm:prSet presAssocID="{B9F14BE5-E648-48F8-907E-1E470E4B5946}" presName="compNode" presStyleCnt="0"/>
      <dgm:spPr/>
      <dgm:t>
        <a:bodyPr/>
        <a:lstStyle/>
        <a:p>
          <a:endParaRPr lang="en-US"/>
        </a:p>
      </dgm:t>
    </dgm:pt>
    <dgm:pt modelId="{7870A239-5E42-4138-A032-5FD3F85612C8}" type="pres">
      <dgm:prSet presAssocID="{B9F14BE5-E648-48F8-907E-1E470E4B5946}" presName="aNode" presStyleLbl="bgShp" presStyleIdx="0" presStyleCnt="5" custLinFactNeighborX="-4289"/>
      <dgm:spPr/>
      <dgm:t>
        <a:bodyPr/>
        <a:lstStyle/>
        <a:p>
          <a:endParaRPr lang="en-US"/>
        </a:p>
      </dgm:t>
    </dgm:pt>
    <dgm:pt modelId="{9A711450-A189-4A9E-8607-8953B19D4DB9}" type="pres">
      <dgm:prSet presAssocID="{B9F14BE5-E648-48F8-907E-1E470E4B5946}" presName="textNode" presStyleLbl="bgShp" presStyleIdx="0" presStyleCnt="5"/>
      <dgm:spPr/>
      <dgm:t>
        <a:bodyPr/>
        <a:lstStyle/>
        <a:p>
          <a:endParaRPr lang="en-US"/>
        </a:p>
      </dgm:t>
    </dgm:pt>
    <dgm:pt modelId="{D245D90C-734F-4E68-9ED8-CFDF703B16A9}" type="pres">
      <dgm:prSet presAssocID="{B9F14BE5-E648-48F8-907E-1E470E4B5946}" presName="compChildNode" presStyleCnt="0"/>
      <dgm:spPr/>
      <dgm:t>
        <a:bodyPr/>
        <a:lstStyle/>
        <a:p>
          <a:endParaRPr lang="en-US"/>
        </a:p>
      </dgm:t>
    </dgm:pt>
    <dgm:pt modelId="{365FCA08-B9C6-43C4-AD62-AA916F92AA14}" type="pres">
      <dgm:prSet presAssocID="{B9F14BE5-E648-48F8-907E-1E470E4B5946}" presName="theInnerList" presStyleCnt="0"/>
      <dgm:spPr/>
      <dgm:t>
        <a:bodyPr/>
        <a:lstStyle/>
        <a:p>
          <a:endParaRPr lang="en-US"/>
        </a:p>
      </dgm:t>
    </dgm:pt>
    <dgm:pt modelId="{CA7AFA12-5CCE-47B5-AE9F-9F6C26D42425}" type="pres">
      <dgm:prSet presAssocID="{9B5A0573-1A0A-4456-966B-959B79042D28}" presName="childNode" presStyleLbl="node1" presStyleIdx="0" presStyleCnt="10" custScaleY="37150" custLinFactNeighborX="4525" custLinFactNeighborY="288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F617D-58C7-4C95-80E2-5F02B88EA6EC}" type="pres">
      <dgm:prSet presAssocID="{9B5A0573-1A0A-4456-966B-959B79042D28}" presName="aSpace2" presStyleCnt="0"/>
      <dgm:spPr/>
      <dgm:t>
        <a:bodyPr/>
        <a:lstStyle/>
        <a:p>
          <a:endParaRPr lang="en-US"/>
        </a:p>
      </dgm:t>
    </dgm:pt>
    <dgm:pt modelId="{C9BFA801-69D8-4FF2-BEAD-19A6205A3D75}" type="pres">
      <dgm:prSet presAssocID="{DAC13CD1-2732-47F3-8C36-67F6587D31D3}" presName="childNode" presStyleLbl="node1" presStyleIdx="1" presStyleCnt="10" custScaleY="37150" custLinFactNeighborX="4525" custLinFactNeighborY="-460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782C4F-9FAD-4DA8-836F-F8493AE5C45F}" type="pres">
      <dgm:prSet presAssocID="{B9F14BE5-E648-48F8-907E-1E470E4B5946}" presName="aSpace" presStyleCnt="0"/>
      <dgm:spPr/>
      <dgm:t>
        <a:bodyPr/>
        <a:lstStyle/>
        <a:p>
          <a:endParaRPr lang="en-US"/>
        </a:p>
      </dgm:t>
    </dgm:pt>
    <dgm:pt modelId="{21653A1D-AA21-4D06-8FCE-FE061DE4586B}" type="pres">
      <dgm:prSet presAssocID="{64A5A7EC-4B19-4FBA-84CA-41A3CAB11951}" presName="compNode" presStyleCnt="0"/>
      <dgm:spPr/>
      <dgm:t>
        <a:bodyPr/>
        <a:lstStyle/>
        <a:p>
          <a:endParaRPr lang="en-US"/>
        </a:p>
      </dgm:t>
    </dgm:pt>
    <dgm:pt modelId="{615D358A-A1C4-430C-8232-E55FDA3744D4}" type="pres">
      <dgm:prSet presAssocID="{64A5A7EC-4B19-4FBA-84CA-41A3CAB11951}" presName="aNode" presStyleLbl="bgShp" presStyleIdx="1" presStyleCnt="5" custScaleX="110000" custLinFactNeighborX="337"/>
      <dgm:spPr/>
      <dgm:t>
        <a:bodyPr/>
        <a:lstStyle/>
        <a:p>
          <a:endParaRPr lang="fr-FR"/>
        </a:p>
      </dgm:t>
    </dgm:pt>
    <dgm:pt modelId="{DCE8A330-8FFE-4303-85A6-956A87EADCCA}" type="pres">
      <dgm:prSet presAssocID="{64A5A7EC-4B19-4FBA-84CA-41A3CAB11951}" presName="textNode" presStyleLbl="bgShp" presStyleIdx="1" presStyleCnt="5"/>
      <dgm:spPr/>
      <dgm:t>
        <a:bodyPr/>
        <a:lstStyle/>
        <a:p>
          <a:endParaRPr lang="fr-FR"/>
        </a:p>
      </dgm:t>
    </dgm:pt>
    <dgm:pt modelId="{764396B6-D91B-472F-8989-A3214C07D3D5}" type="pres">
      <dgm:prSet presAssocID="{64A5A7EC-4B19-4FBA-84CA-41A3CAB11951}" presName="compChildNode" presStyleCnt="0"/>
      <dgm:spPr/>
      <dgm:t>
        <a:bodyPr/>
        <a:lstStyle/>
        <a:p>
          <a:endParaRPr lang="en-US"/>
        </a:p>
      </dgm:t>
    </dgm:pt>
    <dgm:pt modelId="{D20ED01C-4D57-4ED2-87A7-3010AB0F3FFC}" type="pres">
      <dgm:prSet presAssocID="{64A5A7EC-4B19-4FBA-84CA-41A3CAB11951}" presName="theInnerList" presStyleCnt="0"/>
      <dgm:spPr/>
      <dgm:t>
        <a:bodyPr/>
        <a:lstStyle/>
        <a:p>
          <a:endParaRPr lang="en-US"/>
        </a:p>
      </dgm:t>
    </dgm:pt>
    <dgm:pt modelId="{A7475CBA-EBB3-492D-8972-84A4C05BC9A6}" type="pres">
      <dgm:prSet presAssocID="{D6F97682-112B-41DE-B4FD-D3ADE39E7AA1}" presName="childNode" presStyleLbl="node1" presStyleIdx="2" presStyleCnt="10" custScaleX="108750" custScaleY="35294" custLinFactNeighborX="7671" custLinFactNeighborY="413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EB9D34-5693-4CCA-836A-FC5993A8268B}" type="pres">
      <dgm:prSet presAssocID="{D6F97682-112B-41DE-B4FD-D3ADE39E7AA1}" presName="aSpace2" presStyleCnt="0"/>
      <dgm:spPr/>
      <dgm:t>
        <a:bodyPr/>
        <a:lstStyle/>
        <a:p>
          <a:endParaRPr lang="en-US"/>
        </a:p>
      </dgm:t>
    </dgm:pt>
    <dgm:pt modelId="{A9D0516C-8E63-47AE-8BF6-BC4941141016}" type="pres">
      <dgm:prSet presAssocID="{461ADE09-C6D0-4996-B0C5-D24BA15851C1}" presName="childNode" presStyleLbl="node1" presStyleIdx="3" presStyleCnt="10" custScaleX="104165" custScaleY="35294" custLinFactNeighborX="7338" custLinFactNeighborY="-3858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D17B9D-8058-4A9F-8352-8754888BD919}" type="pres">
      <dgm:prSet presAssocID="{64A5A7EC-4B19-4FBA-84CA-41A3CAB11951}" presName="aSpace" presStyleCnt="0"/>
      <dgm:spPr/>
      <dgm:t>
        <a:bodyPr/>
        <a:lstStyle/>
        <a:p>
          <a:endParaRPr lang="en-US"/>
        </a:p>
      </dgm:t>
    </dgm:pt>
    <dgm:pt modelId="{B50F3741-E928-4C6A-A73D-93B0FD8CD366}" type="pres">
      <dgm:prSet presAssocID="{F8FE0711-C82F-4B32-91C0-40C8D1CB2105}" presName="compNode" presStyleCnt="0"/>
      <dgm:spPr/>
      <dgm:t>
        <a:bodyPr/>
        <a:lstStyle/>
        <a:p>
          <a:endParaRPr lang="en-US"/>
        </a:p>
      </dgm:t>
    </dgm:pt>
    <dgm:pt modelId="{2D729824-B42B-4CBB-BE04-314E513EDA18}" type="pres">
      <dgm:prSet presAssocID="{F8FE0711-C82F-4B32-91C0-40C8D1CB2105}" presName="aNode" presStyleLbl="bgShp" presStyleIdx="2" presStyleCnt="5" custLinFactNeighborX="-868"/>
      <dgm:spPr/>
      <dgm:t>
        <a:bodyPr/>
        <a:lstStyle/>
        <a:p>
          <a:endParaRPr lang="fr-FR"/>
        </a:p>
      </dgm:t>
    </dgm:pt>
    <dgm:pt modelId="{F644A577-3E12-499C-AA34-7EB4CDBA67C9}" type="pres">
      <dgm:prSet presAssocID="{F8FE0711-C82F-4B32-91C0-40C8D1CB2105}" presName="textNode" presStyleLbl="bgShp" presStyleIdx="2" presStyleCnt="5"/>
      <dgm:spPr/>
      <dgm:t>
        <a:bodyPr/>
        <a:lstStyle/>
        <a:p>
          <a:endParaRPr lang="fr-FR"/>
        </a:p>
      </dgm:t>
    </dgm:pt>
    <dgm:pt modelId="{CB2C0494-0CC4-4DCF-A23D-81D1F1A22E61}" type="pres">
      <dgm:prSet presAssocID="{F8FE0711-C82F-4B32-91C0-40C8D1CB2105}" presName="compChildNode" presStyleCnt="0"/>
      <dgm:spPr/>
      <dgm:t>
        <a:bodyPr/>
        <a:lstStyle/>
        <a:p>
          <a:endParaRPr lang="en-US"/>
        </a:p>
      </dgm:t>
    </dgm:pt>
    <dgm:pt modelId="{6A81085D-0EEF-4D6D-9A03-86E2C93013B6}" type="pres">
      <dgm:prSet presAssocID="{F8FE0711-C82F-4B32-91C0-40C8D1CB2105}" presName="theInnerList" presStyleCnt="0"/>
      <dgm:spPr/>
      <dgm:t>
        <a:bodyPr/>
        <a:lstStyle/>
        <a:p>
          <a:endParaRPr lang="en-US"/>
        </a:p>
      </dgm:t>
    </dgm:pt>
    <dgm:pt modelId="{377C4554-1D90-4667-8855-07D624110ABF}" type="pres">
      <dgm:prSet presAssocID="{341213FE-23C1-47C9-AFBC-0E7A392ED189}" presName="childNode" presStyleLbl="node1" presStyleIdx="4" presStyleCnt="10" custScaleX="97803" custScaleY="37975" custLinFactNeighborX="610" custLinFactNeighborY="322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9FEDD1A-08A4-46CF-ADDE-898021191E31}" type="pres">
      <dgm:prSet presAssocID="{341213FE-23C1-47C9-AFBC-0E7A392ED189}" presName="aSpace2" presStyleCnt="0"/>
      <dgm:spPr/>
      <dgm:t>
        <a:bodyPr/>
        <a:lstStyle/>
        <a:p>
          <a:endParaRPr lang="en-US"/>
        </a:p>
      </dgm:t>
    </dgm:pt>
    <dgm:pt modelId="{31A2A64B-1CBE-44D2-A25F-0EC5A81DD05F}" type="pres">
      <dgm:prSet presAssocID="{A70BB6DD-D400-4D05-8B67-74EB0251457D}" presName="childNode" presStyleLbl="node1" presStyleIdx="5" presStyleCnt="10" custScaleX="97803" custScaleY="37975" custLinFactNeighborX="610" custLinFactNeighborY="-4942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5B8BDE1-5506-4873-867D-0C1ADB0C64A7}" type="pres">
      <dgm:prSet presAssocID="{F8FE0711-C82F-4B32-91C0-40C8D1CB2105}" presName="aSpace" presStyleCnt="0"/>
      <dgm:spPr/>
      <dgm:t>
        <a:bodyPr/>
        <a:lstStyle/>
        <a:p>
          <a:endParaRPr lang="en-US"/>
        </a:p>
      </dgm:t>
    </dgm:pt>
    <dgm:pt modelId="{627D3E22-4D29-4E95-B5D6-657B5E36E474}" type="pres">
      <dgm:prSet presAssocID="{E4CDF865-1A15-4A18-BB04-E0865BEE589A}" presName="compNode" presStyleCnt="0"/>
      <dgm:spPr/>
      <dgm:t>
        <a:bodyPr/>
        <a:lstStyle/>
        <a:p>
          <a:endParaRPr lang="en-US"/>
        </a:p>
      </dgm:t>
    </dgm:pt>
    <dgm:pt modelId="{F19FDD33-CD11-4A51-96AF-F06A86903358}" type="pres">
      <dgm:prSet presAssocID="{E4CDF865-1A15-4A18-BB04-E0865BEE589A}" presName="aNode" presStyleLbl="bgShp" presStyleIdx="3" presStyleCnt="5" custLinFactNeighborX="-2328"/>
      <dgm:spPr/>
      <dgm:t>
        <a:bodyPr/>
        <a:lstStyle/>
        <a:p>
          <a:endParaRPr lang="en-US"/>
        </a:p>
      </dgm:t>
    </dgm:pt>
    <dgm:pt modelId="{89D5C93B-4BF8-44B1-900C-7B4FB5D9528C}" type="pres">
      <dgm:prSet presAssocID="{E4CDF865-1A15-4A18-BB04-E0865BEE589A}" presName="textNode" presStyleLbl="bgShp" presStyleIdx="3" presStyleCnt="5"/>
      <dgm:spPr/>
      <dgm:t>
        <a:bodyPr/>
        <a:lstStyle/>
        <a:p>
          <a:endParaRPr lang="en-US"/>
        </a:p>
      </dgm:t>
    </dgm:pt>
    <dgm:pt modelId="{7C5393E3-2E40-49A3-B60F-13F7B6219986}" type="pres">
      <dgm:prSet presAssocID="{E4CDF865-1A15-4A18-BB04-E0865BEE589A}" presName="compChildNode" presStyleCnt="0"/>
      <dgm:spPr/>
      <dgm:t>
        <a:bodyPr/>
        <a:lstStyle/>
        <a:p>
          <a:endParaRPr lang="en-US"/>
        </a:p>
      </dgm:t>
    </dgm:pt>
    <dgm:pt modelId="{1A70AD1B-D97A-4128-AEBF-DADEA0A379BA}" type="pres">
      <dgm:prSet presAssocID="{E4CDF865-1A15-4A18-BB04-E0865BEE589A}" presName="theInnerList" presStyleCnt="0"/>
      <dgm:spPr/>
      <dgm:t>
        <a:bodyPr/>
        <a:lstStyle/>
        <a:p>
          <a:endParaRPr lang="en-US"/>
        </a:p>
      </dgm:t>
    </dgm:pt>
    <dgm:pt modelId="{B63160EA-A45B-4F4E-BFBA-AC5EA6CF3247}" type="pres">
      <dgm:prSet presAssocID="{A5842CC1-E8B2-40EC-8942-DA08BC96CB70}" presName="childNode" presStyleLbl="node1" presStyleIdx="6" presStyleCnt="10" custScaleY="37960" custLinFactNeighborX="-116" custLinFactNeighborY="251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184349-0F86-43DA-B58D-16007A5360D9}" type="pres">
      <dgm:prSet presAssocID="{A5842CC1-E8B2-40EC-8942-DA08BC96CB70}" presName="aSpace2" presStyleCnt="0"/>
      <dgm:spPr/>
      <dgm:t>
        <a:bodyPr/>
        <a:lstStyle/>
        <a:p>
          <a:endParaRPr lang="en-US"/>
        </a:p>
      </dgm:t>
    </dgm:pt>
    <dgm:pt modelId="{CB09ED58-9716-4834-9A4F-670B6D7EC7F7}" type="pres">
      <dgm:prSet presAssocID="{4F84C101-B807-44DB-9A42-F97A84635345}" presName="childNode" presStyleLbl="node1" presStyleIdx="7" presStyleCnt="10" custScaleY="37960" custLinFactNeighborX="-116" custLinFactNeighborY="-604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41A948-3F75-45FF-9962-75DBE437D127}" type="pres">
      <dgm:prSet presAssocID="{E4CDF865-1A15-4A18-BB04-E0865BEE589A}" presName="aSpace" presStyleCnt="0"/>
      <dgm:spPr/>
      <dgm:t>
        <a:bodyPr/>
        <a:lstStyle/>
        <a:p>
          <a:endParaRPr lang="en-US"/>
        </a:p>
      </dgm:t>
    </dgm:pt>
    <dgm:pt modelId="{71ABE9D9-1014-48D9-AC3F-F8D80ACDCEA7}" type="pres">
      <dgm:prSet presAssocID="{E0F74BA4-C102-426A-AAE6-8132525D9219}" presName="compNode" presStyleCnt="0"/>
      <dgm:spPr/>
      <dgm:t>
        <a:bodyPr/>
        <a:lstStyle/>
        <a:p>
          <a:endParaRPr lang="en-US"/>
        </a:p>
      </dgm:t>
    </dgm:pt>
    <dgm:pt modelId="{77BCAA85-14A1-40DE-9B9F-EBFF5E7EB9F5}" type="pres">
      <dgm:prSet presAssocID="{E0F74BA4-C102-426A-AAE6-8132525D9219}" presName="aNode" presStyleLbl="bgShp" presStyleIdx="4" presStyleCnt="5" custLinFactNeighborX="3639"/>
      <dgm:spPr/>
      <dgm:t>
        <a:bodyPr/>
        <a:lstStyle/>
        <a:p>
          <a:endParaRPr lang="en-US"/>
        </a:p>
      </dgm:t>
    </dgm:pt>
    <dgm:pt modelId="{778D70F5-F27F-4208-B4DA-797C3859E381}" type="pres">
      <dgm:prSet presAssocID="{E0F74BA4-C102-426A-AAE6-8132525D9219}" presName="textNode" presStyleLbl="bgShp" presStyleIdx="4" presStyleCnt="5"/>
      <dgm:spPr/>
      <dgm:t>
        <a:bodyPr/>
        <a:lstStyle/>
        <a:p>
          <a:endParaRPr lang="en-US"/>
        </a:p>
      </dgm:t>
    </dgm:pt>
    <dgm:pt modelId="{D9826696-F868-4F75-99C5-A8E698C85E49}" type="pres">
      <dgm:prSet presAssocID="{E0F74BA4-C102-426A-AAE6-8132525D9219}" presName="compChildNode" presStyleCnt="0"/>
      <dgm:spPr/>
      <dgm:t>
        <a:bodyPr/>
        <a:lstStyle/>
        <a:p>
          <a:endParaRPr lang="en-US"/>
        </a:p>
      </dgm:t>
    </dgm:pt>
    <dgm:pt modelId="{E272DE2E-ACFF-4AFA-B348-2EADD7E9B0D8}" type="pres">
      <dgm:prSet presAssocID="{E0F74BA4-C102-426A-AAE6-8132525D9219}" presName="theInnerList" presStyleCnt="0"/>
      <dgm:spPr/>
      <dgm:t>
        <a:bodyPr/>
        <a:lstStyle/>
        <a:p>
          <a:endParaRPr lang="en-US"/>
        </a:p>
      </dgm:t>
    </dgm:pt>
    <dgm:pt modelId="{920E9AD8-1F46-4E84-8D47-654187377909}" type="pres">
      <dgm:prSet presAssocID="{6367EECD-D37C-4E03-826B-76F898DE88A1}" presName="childNode" presStyleLbl="node1" presStyleIdx="8" presStyleCnt="10" custScaleY="37412" custLinFactNeighborX="-2805" custLinFactNeighborY="413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FEB8A3-E3CA-42EC-AFB5-87B970124F18}" type="pres">
      <dgm:prSet presAssocID="{6367EECD-D37C-4E03-826B-76F898DE88A1}" presName="aSpace2" presStyleCnt="0"/>
      <dgm:spPr/>
      <dgm:t>
        <a:bodyPr/>
        <a:lstStyle/>
        <a:p>
          <a:endParaRPr lang="en-US"/>
        </a:p>
      </dgm:t>
    </dgm:pt>
    <dgm:pt modelId="{A260223E-280E-4967-BC8E-8A9D1922FED5}" type="pres">
      <dgm:prSet presAssocID="{B7276A7E-94C8-40ED-93CF-21FFB3FBB2B0}" presName="childNode" presStyleLbl="node1" presStyleIdx="9" presStyleCnt="10" custScaleY="37412" custLinFactNeighborX="-2805" custLinFactNeighborY="-471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352063-6756-4EB4-9975-2D09B4160069}" type="presOf" srcId="{E0F74BA4-C102-426A-AAE6-8132525D9219}" destId="{77BCAA85-14A1-40DE-9B9F-EBFF5E7EB9F5}" srcOrd="0" destOrd="0" presId="urn:microsoft.com/office/officeart/2005/8/layout/lProcess2"/>
    <dgm:cxn modelId="{373DF0B0-7940-46BA-B86E-4568D755AA46}" type="presOf" srcId="{A70BB6DD-D400-4D05-8B67-74EB0251457D}" destId="{31A2A64B-1CBE-44D2-A25F-0EC5A81DD05F}" srcOrd="0" destOrd="0" presId="urn:microsoft.com/office/officeart/2005/8/layout/lProcess2"/>
    <dgm:cxn modelId="{E1B93142-9368-4F57-B984-1ED3E5CDB758}" type="presOf" srcId="{4F84C101-B807-44DB-9A42-F97A84635345}" destId="{CB09ED58-9716-4834-9A4F-670B6D7EC7F7}" srcOrd="0" destOrd="0" presId="urn:microsoft.com/office/officeart/2005/8/layout/lProcess2"/>
    <dgm:cxn modelId="{195E4C3A-2ACA-411F-8980-34D1BD993840}" type="presOf" srcId="{B7276A7E-94C8-40ED-93CF-21FFB3FBB2B0}" destId="{A260223E-280E-4967-BC8E-8A9D1922FED5}" srcOrd="0" destOrd="0" presId="urn:microsoft.com/office/officeart/2005/8/layout/lProcess2"/>
    <dgm:cxn modelId="{2F7E4E8A-9B2E-4F9E-8F89-F440DEFF5794}" type="presOf" srcId="{B9F14BE5-E648-48F8-907E-1E470E4B5946}" destId="{9A711450-A189-4A9E-8607-8953B19D4DB9}" srcOrd="1" destOrd="0" presId="urn:microsoft.com/office/officeart/2005/8/layout/lProcess2"/>
    <dgm:cxn modelId="{289E6C67-71C9-42CE-A99B-980173A6572C}" srcId="{E4CDF865-1A15-4A18-BB04-E0865BEE589A}" destId="{4F84C101-B807-44DB-9A42-F97A84635345}" srcOrd="1" destOrd="0" parTransId="{A3E349D1-9021-4BB4-AF73-89C6F2F96BBA}" sibTransId="{A08AF8FD-0868-4E52-9E45-DCE23701FD15}"/>
    <dgm:cxn modelId="{E60656A3-FCEA-4A61-B771-7655037F1015}" type="presOf" srcId="{461ADE09-C6D0-4996-B0C5-D24BA15851C1}" destId="{A9D0516C-8E63-47AE-8BF6-BC4941141016}" srcOrd="0" destOrd="0" presId="urn:microsoft.com/office/officeart/2005/8/layout/lProcess2"/>
    <dgm:cxn modelId="{DA6F9FB7-D093-4545-B98B-0DC6E67D3236}" type="presOf" srcId="{F8FE0711-C82F-4B32-91C0-40C8D1CB2105}" destId="{F644A577-3E12-499C-AA34-7EB4CDBA67C9}" srcOrd="1" destOrd="0" presId="urn:microsoft.com/office/officeart/2005/8/layout/lProcess2"/>
    <dgm:cxn modelId="{7A94684E-8934-4FD7-AC07-10A97BB0A9EB}" srcId="{41D0C24E-7B04-415B-8ADE-28C9BE9090C8}" destId="{F8FE0711-C82F-4B32-91C0-40C8D1CB2105}" srcOrd="2" destOrd="0" parTransId="{298A9D3F-85F4-435B-B364-A3D05F20ACCB}" sibTransId="{06CB8C70-40AF-40E6-BEF2-D947CAD1513E}"/>
    <dgm:cxn modelId="{FBE0CA45-042E-4C5D-A50A-C0BEA55F7310}" type="presOf" srcId="{341213FE-23C1-47C9-AFBC-0E7A392ED189}" destId="{377C4554-1D90-4667-8855-07D624110ABF}" srcOrd="0" destOrd="0" presId="urn:microsoft.com/office/officeart/2005/8/layout/lProcess2"/>
    <dgm:cxn modelId="{448024E5-E55B-4218-9B71-A318354F721B}" type="presOf" srcId="{DAC13CD1-2732-47F3-8C36-67F6587D31D3}" destId="{C9BFA801-69D8-4FF2-BEAD-19A6205A3D75}" srcOrd="0" destOrd="0" presId="urn:microsoft.com/office/officeart/2005/8/layout/lProcess2"/>
    <dgm:cxn modelId="{F9FDD71A-E8DC-436B-B498-F90371DB88EA}" srcId="{E0F74BA4-C102-426A-AAE6-8132525D9219}" destId="{B7276A7E-94C8-40ED-93CF-21FFB3FBB2B0}" srcOrd="1" destOrd="0" parTransId="{B527750E-1C13-4BE5-A95D-C361B91D5547}" sibTransId="{BA47527F-BBFF-441E-8695-36C993F5AFCC}"/>
    <dgm:cxn modelId="{E185E9C1-D86C-4AAC-BA3A-D9857DE1464F}" type="presOf" srcId="{A5842CC1-E8B2-40EC-8942-DA08BC96CB70}" destId="{B63160EA-A45B-4F4E-BFBA-AC5EA6CF3247}" srcOrd="0" destOrd="0" presId="urn:microsoft.com/office/officeart/2005/8/layout/lProcess2"/>
    <dgm:cxn modelId="{D31320C6-12CF-402A-B976-60EC30A0AF74}" type="presOf" srcId="{D6F97682-112B-41DE-B4FD-D3ADE39E7AA1}" destId="{A7475CBA-EBB3-492D-8972-84A4C05BC9A6}" srcOrd="0" destOrd="0" presId="urn:microsoft.com/office/officeart/2005/8/layout/lProcess2"/>
    <dgm:cxn modelId="{BE72DAD8-FD00-4087-81CF-E31198F4109D}" type="presOf" srcId="{9B5A0573-1A0A-4456-966B-959B79042D28}" destId="{CA7AFA12-5CCE-47B5-AE9F-9F6C26D42425}" srcOrd="0" destOrd="0" presId="urn:microsoft.com/office/officeart/2005/8/layout/lProcess2"/>
    <dgm:cxn modelId="{920B2B8A-0D51-4C91-86B0-5E2FC4B18E9E}" type="presOf" srcId="{E0F74BA4-C102-426A-AAE6-8132525D9219}" destId="{778D70F5-F27F-4208-B4DA-797C3859E381}" srcOrd="1" destOrd="0" presId="urn:microsoft.com/office/officeart/2005/8/layout/lProcess2"/>
    <dgm:cxn modelId="{1EE3BDCF-5258-48E6-9F1A-A269438BD114}" srcId="{41D0C24E-7B04-415B-8ADE-28C9BE9090C8}" destId="{E0F74BA4-C102-426A-AAE6-8132525D9219}" srcOrd="4" destOrd="0" parTransId="{7D0319EC-609E-45AE-B7F8-AE60E50921EB}" sibTransId="{B8DB7704-58AE-4B08-8658-A69D71AAB71D}"/>
    <dgm:cxn modelId="{8F6E8D38-D504-4A6D-8A69-79DBE0B867B4}" type="presOf" srcId="{E4CDF865-1A15-4A18-BB04-E0865BEE589A}" destId="{F19FDD33-CD11-4A51-96AF-F06A86903358}" srcOrd="0" destOrd="0" presId="urn:microsoft.com/office/officeart/2005/8/layout/lProcess2"/>
    <dgm:cxn modelId="{251691E0-2A42-4041-BB3C-9E604DA02DCB}" type="presOf" srcId="{B9F14BE5-E648-48F8-907E-1E470E4B5946}" destId="{7870A239-5E42-4138-A032-5FD3F85612C8}" srcOrd="0" destOrd="0" presId="urn:microsoft.com/office/officeart/2005/8/layout/lProcess2"/>
    <dgm:cxn modelId="{A2D2097F-9C30-4AE9-8B37-934E1BE077A5}" type="presOf" srcId="{64A5A7EC-4B19-4FBA-84CA-41A3CAB11951}" destId="{DCE8A330-8FFE-4303-85A6-956A87EADCCA}" srcOrd="1" destOrd="0" presId="urn:microsoft.com/office/officeart/2005/8/layout/lProcess2"/>
    <dgm:cxn modelId="{A66592E9-36F1-4201-8A0A-5EF8A7D247A4}" srcId="{E4CDF865-1A15-4A18-BB04-E0865BEE589A}" destId="{A5842CC1-E8B2-40EC-8942-DA08BC96CB70}" srcOrd="0" destOrd="0" parTransId="{CF6F1B4D-7398-43F7-8EF8-55EAEA7827EB}" sibTransId="{F7ADB81D-6601-442C-910E-9C9DC2DFE917}"/>
    <dgm:cxn modelId="{A5D703CE-3C21-4AAF-A8C5-403FCBE750AC}" srcId="{B9F14BE5-E648-48F8-907E-1E470E4B5946}" destId="{DAC13CD1-2732-47F3-8C36-67F6587D31D3}" srcOrd="1" destOrd="0" parTransId="{F47464E9-84FF-4900-8852-5D95CFB63B0D}" sibTransId="{A38E23D5-1CEE-4606-95AE-73AD0F03A184}"/>
    <dgm:cxn modelId="{0DA25A1B-D383-4A1A-A652-A40BC16E81CF}" type="presOf" srcId="{6367EECD-D37C-4E03-826B-76F898DE88A1}" destId="{920E9AD8-1F46-4E84-8D47-654187377909}" srcOrd="0" destOrd="0" presId="urn:microsoft.com/office/officeart/2005/8/layout/lProcess2"/>
    <dgm:cxn modelId="{546E5F95-2688-43EF-89D6-2474AE104828}" srcId="{41D0C24E-7B04-415B-8ADE-28C9BE9090C8}" destId="{E4CDF865-1A15-4A18-BB04-E0865BEE589A}" srcOrd="3" destOrd="0" parTransId="{071D73F1-D360-4751-A943-C8C4859534C0}" sibTransId="{7811FE9F-E256-40F8-95C1-C4842F3A948A}"/>
    <dgm:cxn modelId="{CA8FC5B1-3A32-443F-9BC7-A49F631EA727}" srcId="{E0F74BA4-C102-426A-AAE6-8132525D9219}" destId="{6367EECD-D37C-4E03-826B-76F898DE88A1}" srcOrd="0" destOrd="0" parTransId="{C1559F49-6844-4B7B-ACD2-F0AD7958A694}" sibTransId="{80D2C0A4-ECA3-4DC6-B987-9452E562C7C3}"/>
    <dgm:cxn modelId="{E0AD2FC9-80FD-4CE4-9576-39C83AD9D859}" type="presOf" srcId="{E4CDF865-1A15-4A18-BB04-E0865BEE589A}" destId="{89D5C93B-4BF8-44B1-900C-7B4FB5D9528C}" srcOrd="1" destOrd="0" presId="urn:microsoft.com/office/officeart/2005/8/layout/lProcess2"/>
    <dgm:cxn modelId="{486024C8-F4FD-4DB0-AB64-9052254F73C8}" type="presOf" srcId="{64A5A7EC-4B19-4FBA-84CA-41A3CAB11951}" destId="{615D358A-A1C4-430C-8232-E55FDA3744D4}" srcOrd="0" destOrd="0" presId="urn:microsoft.com/office/officeart/2005/8/layout/lProcess2"/>
    <dgm:cxn modelId="{F33D39EB-4A27-47BF-9103-063573129579}" srcId="{64A5A7EC-4B19-4FBA-84CA-41A3CAB11951}" destId="{461ADE09-C6D0-4996-B0C5-D24BA15851C1}" srcOrd="1" destOrd="0" parTransId="{4205F521-B779-4755-8DC4-967561DE5E4B}" sibTransId="{A28E4B10-7E52-4C20-A459-33D94D1D4988}"/>
    <dgm:cxn modelId="{B38EAE0D-0C94-487B-8E5D-CC4C4D4F3D2A}" type="presOf" srcId="{41D0C24E-7B04-415B-8ADE-28C9BE9090C8}" destId="{02C55C0E-8DB5-474A-B37B-233D1EA0B6EA}" srcOrd="0" destOrd="0" presId="urn:microsoft.com/office/officeart/2005/8/layout/lProcess2"/>
    <dgm:cxn modelId="{00C86778-875A-48C4-9DCD-A25F2AF97AAF}" srcId="{41D0C24E-7B04-415B-8ADE-28C9BE9090C8}" destId="{64A5A7EC-4B19-4FBA-84CA-41A3CAB11951}" srcOrd="1" destOrd="0" parTransId="{53C162BF-848A-431D-8996-C073345AF27F}" sibTransId="{23C07028-FA03-44F2-93E8-AE8676A5DD07}"/>
    <dgm:cxn modelId="{AABBB88A-321F-4694-A786-EA281FBED610}" srcId="{41D0C24E-7B04-415B-8ADE-28C9BE9090C8}" destId="{B9F14BE5-E648-48F8-907E-1E470E4B5946}" srcOrd="0" destOrd="0" parTransId="{5283CDF0-C48E-4086-9AB4-35CC36466579}" sibTransId="{81448A94-2171-4CC6-806B-F481F85E3503}"/>
    <dgm:cxn modelId="{43A98461-BBBF-47B0-A268-96A2869C123D}" srcId="{F8FE0711-C82F-4B32-91C0-40C8D1CB2105}" destId="{A70BB6DD-D400-4D05-8B67-74EB0251457D}" srcOrd="1" destOrd="0" parTransId="{0DB28C4F-9711-45C2-B52E-ABE2B505AE56}" sibTransId="{6BFE37FA-4C89-4404-A30D-E8E9FF4A7EA1}"/>
    <dgm:cxn modelId="{389EC1B1-E11D-42C9-9C94-113990E05E64}" srcId="{64A5A7EC-4B19-4FBA-84CA-41A3CAB11951}" destId="{D6F97682-112B-41DE-B4FD-D3ADE39E7AA1}" srcOrd="0" destOrd="0" parTransId="{BDBFDA93-56EA-4A1B-9DD0-837D622501A7}" sibTransId="{3F6D58FF-26DA-4700-9298-B355BB366C95}"/>
    <dgm:cxn modelId="{1C1FA1B5-6BA1-4C9C-A06F-C5B64D655FBF}" type="presOf" srcId="{F8FE0711-C82F-4B32-91C0-40C8D1CB2105}" destId="{2D729824-B42B-4CBB-BE04-314E513EDA18}" srcOrd="0" destOrd="0" presId="urn:microsoft.com/office/officeart/2005/8/layout/lProcess2"/>
    <dgm:cxn modelId="{2A6166D8-653C-4C2A-8608-948695854461}" srcId="{B9F14BE5-E648-48F8-907E-1E470E4B5946}" destId="{9B5A0573-1A0A-4456-966B-959B79042D28}" srcOrd="0" destOrd="0" parTransId="{E50264FE-0E35-49E8-B9FB-1026EC1E3783}" sibTransId="{4F371494-20A7-4FE3-B7BC-4FA87B38D035}"/>
    <dgm:cxn modelId="{54D995D1-C665-4492-A79E-CC638783FAEE}" srcId="{F8FE0711-C82F-4B32-91C0-40C8D1CB2105}" destId="{341213FE-23C1-47C9-AFBC-0E7A392ED189}" srcOrd="0" destOrd="0" parTransId="{FF7395E5-3B4C-4F08-AAB5-F9990A5D3465}" sibTransId="{6C259E19-130D-44A7-AD78-BD5CF180EBB4}"/>
    <dgm:cxn modelId="{03FC04B8-4831-4F92-8969-43557BE8D7E2}" type="presParOf" srcId="{02C55C0E-8DB5-474A-B37B-233D1EA0B6EA}" destId="{0D36A0D5-F610-4378-9CC7-94F341031B6B}" srcOrd="0" destOrd="0" presId="urn:microsoft.com/office/officeart/2005/8/layout/lProcess2"/>
    <dgm:cxn modelId="{E65DE137-93AB-4E8F-9E7F-68FFB2453229}" type="presParOf" srcId="{0D36A0D5-F610-4378-9CC7-94F341031B6B}" destId="{7870A239-5E42-4138-A032-5FD3F85612C8}" srcOrd="0" destOrd="0" presId="urn:microsoft.com/office/officeart/2005/8/layout/lProcess2"/>
    <dgm:cxn modelId="{7E483ACE-4C09-4579-BE41-9D5EF8AAE641}" type="presParOf" srcId="{0D36A0D5-F610-4378-9CC7-94F341031B6B}" destId="{9A711450-A189-4A9E-8607-8953B19D4DB9}" srcOrd="1" destOrd="0" presId="urn:microsoft.com/office/officeart/2005/8/layout/lProcess2"/>
    <dgm:cxn modelId="{06BAFFF3-A5B3-4C6E-8506-DADA3D23B41D}" type="presParOf" srcId="{0D36A0D5-F610-4378-9CC7-94F341031B6B}" destId="{D245D90C-734F-4E68-9ED8-CFDF703B16A9}" srcOrd="2" destOrd="0" presId="urn:microsoft.com/office/officeart/2005/8/layout/lProcess2"/>
    <dgm:cxn modelId="{CC0BB5B1-9AB5-4563-9C14-6E852D803F73}" type="presParOf" srcId="{D245D90C-734F-4E68-9ED8-CFDF703B16A9}" destId="{365FCA08-B9C6-43C4-AD62-AA916F92AA14}" srcOrd="0" destOrd="0" presId="urn:microsoft.com/office/officeart/2005/8/layout/lProcess2"/>
    <dgm:cxn modelId="{A94995A6-A9DD-42F0-B9F5-948EDEAF11A0}" type="presParOf" srcId="{365FCA08-B9C6-43C4-AD62-AA916F92AA14}" destId="{CA7AFA12-5CCE-47B5-AE9F-9F6C26D42425}" srcOrd="0" destOrd="0" presId="urn:microsoft.com/office/officeart/2005/8/layout/lProcess2"/>
    <dgm:cxn modelId="{0391A2A6-8121-44E1-A240-DF1E42C23281}" type="presParOf" srcId="{365FCA08-B9C6-43C4-AD62-AA916F92AA14}" destId="{F12F617D-58C7-4C95-80E2-5F02B88EA6EC}" srcOrd="1" destOrd="0" presId="urn:microsoft.com/office/officeart/2005/8/layout/lProcess2"/>
    <dgm:cxn modelId="{197375B2-165A-4A95-99F1-EDEACC9AD8DB}" type="presParOf" srcId="{365FCA08-B9C6-43C4-AD62-AA916F92AA14}" destId="{C9BFA801-69D8-4FF2-BEAD-19A6205A3D75}" srcOrd="2" destOrd="0" presId="urn:microsoft.com/office/officeart/2005/8/layout/lProcess2"/>
    <dgm:cxn modelId="{64E59CE7-D9B9-4944-B5DA-A563FCABB7D4}" type="presParOf" srcId="{02C55C0E-8DB5-474A-B37B-233D1EA0B6EA}" destId="{F4782C4F-9FAD-4DA8-836F-F8493AE5C45F}" srcOrd="1" destOrd="0" presId="urn:microsoft.com/office/officeart/2005/8/layout/lProcess2"/>
    <dgm:cxn modelId="{45F22342-4926-4C6E-9DD1-6FB56B32D066}" type="presParOf" srcId="{02C55C0E-8DB5-474A-B37B-233D1EA0B6EA}" destId="{21653A1D-AA21-4D06-8FCE-FE061DE4586B}" srcOrd="2" destOrd="0" presId="urn:microsoft.com/office/officeart/2005/8/layout/lProcess2"/>
    <dgm:cxn modelId="{E33EA5DA-422E-4026-B977-4799047249E4}" type="presParOf" srcId="{21653A1D-AA21-4D06-8FCE-FE061DE4586B}" destId="{615D358A-A1C4-430C-8232-E55FDA3744D4}" srcOrd="0" destOrd="0" presId="urn:microsoft.com/office/officeart/2005/8/layout/lProcess2"/>
    <dgm:cxn modelId="{08AC807A-16E3-492D-951C-70C2735BDFAB}" type="presParOf" srcId="{21653A1D-AA21-4D06-8FCE-FE061DE4586B}" destId="{DCE8A330-8FFE-4303-85A6-956A87EADCCA}" srcOrd="1" destOrd="0" presId="urn:microsoft.com/office/officeart/2005/8/layout/lProcess2"/>
    <dgm:cxn modelId="{80DE17AA-653A-454E-97D8-058DDA21C3E8}" type="presParOf" srcId="{21653A1D-AA21-4D06-8FCE-FE061DE4586B}" destId="{764396B6-D91B-472F-8989-A3214C07D3D5}" srcOrd="2" destOrd="0" presId="urn:microsoft.com/office/officeart/2005/8/layout/lProcess2"/>
    <dgm:cxn modelId="{1FEA433D-A023-47AD-8A1B-E9B2E918B41B}" type="presParOf" srcId="{764396B6-D91B-472F-8989-A3214C07D3D5}" destId="{D20ED01C-4D57-4ED2-87A7-3010AB0F3FFC}" srcOrd="0" destOrd="0" presId="urn:microsoft.com/office/officeart/2005/8/layout/lProcess2"/>
    <dgm:cxn modelId="{6BD3AAF4-232F-491E-9954-785D9FC213EF}" type="presParOf" srcId="{D20ED01C-4D57-4ED2-87A7-3010AB0F3FFC}" destId="{A7475CBA-EBB3-492D-8972-84A4C05BC9A6}" srcOrd="0" destOrd="0" presId="urn:microsoft.com/office/officeart/2005/8/layout/lProcess2"/>
    <dgm:cxn modelId="{3F66C399-667D-4ABB-8A6F-B7888670BB85}" type="presParOf" srcId="{D20ED01C-4D57-4ED2-87A7-3010AB0F3FFC}" destId="{ECEB9D34-5693-4CCA-836A-FC5993A8268B}" srcOrd="1" destOrd="0" presId="urn:microsoft.com/office/officeart/2005/8/layout/lProcess2"/>
    <dgm:cxn modelId="{BE93F3C6-BE80-43E5-AC8E-2E06E6386BBF}" type="presParOf" srcId="{D20ED01C-4D57-4ED2-87A7-3010AB0F3FFC}" destId="{A9D0516C-8E63-47AE-8BF6-BC4941141016}" srcOrd="2" destOrd="0" presId="urn:microsoft.com/office/officeart/2005/8/layout/lProcess2"/>
    <dgm:cxn modelId="{1BB77F90-D308-487E-BBA1-322EEF59C646}" type="presParOf" srcId="{02C55C0E-8DB5-474A-B37B-233D1EA0B6EA}" destId="{54D17B9D-8058-4A9F-8352-8754888BD919}" srcOrd="3" destOrd="0" presId="urn:microsoft.com/office/officeart/2005/8/layout/lProcess2"/>
    <dgm:cxn modelId="{56494D60-A9E8-4ADE-A0AC-C200F021A06A}" type="presParOf" srcId="{02C55C0E-8DB5-474A-B37B-233D1EA0B6EA}" destId="{B50F3741-E928-4C6A-A73D-93B0FD8CD366}" srcOrd="4" destOrd="0" presId="urn:microsoft.com/office/officeart/2005/8/layout/lProcess2"/>
    <dgm:cxn modelId="{E66D7FE5-CA11-4E4A-BD91-EC7CC37A584B}" type="presParOf" srcId="{B50F3741-E928-4C6A-A73D-93B0FD8CD366}" destId="{2D729824-B42B-4CBB-BE04-314E513EDA18}" srcOrd="0" destOrd="0" presId="urn:microsoft.com/office/officeart/2005/8/layout/lProcess2"/>
    <dgm:cxn modelId="{D0EA1C71-4897-4FE7-B40E-2EEE235BE636}" type="presParOf" srcId="{B50F3741-E928-4C6A-A73D-93B0FD8CD366}" destId="{F644A577-3E12-499C-AA34-7EB4CDBA67C9}" srcOrd="1" destOrd="0" presId="urn:microsoft.com/office/officeart/2005/8/layout/lProcess2"/>
    <dgm:cxn modelId="{D9C90F50-3007-4593-A24F-0C3D2459DF2B}" type="presParOf" srcId="{B50F3741-E928-4C6A-A73D-93B0FD8CD366}" destId="{CB2C0494-0CC4-4DCF-A23D-81D1F1A22E61}" srcOrd="2" destOrd="0" presId="urn:microsoft.com/office/officeart/2005/8/layout/lProcess2"/>
    <dgm:cxn modelId="{9E7A430E-4D83-4044-80A2-B6B1A5F04670}" type="presParOf" srcId="{CB2C0494-0CC4-4DCF-A23D-81D1F1A22E61}" destId="{6A81085D-0EEF-4D6D-9A03-86E2C93013B6}" srcOrd="0" destOrd="0" presId="urn:microsoft.com/office/officeart/2005/8/layout/lProcess2"/>
    <dgm:cxn modelId="{89C5A8B4-1E56-4E55-ADE1-2B0AE0B0E31C}" type="presParOf" srcId="{6A81085D-0EEF-4D6D-9A03-86E2C93013B6}" destId="{377C4554-1D90-4667-8855-07D624110ABF}" srcOrd="0" destOrd="0" presId="urn:microsoft.com/office/officeart/2005/8/layout/lProcess2"/>
    <dgm:cxn modelId="{4268958F-5D4C-4E12-AD7C-04B27FA1E323}" type="presParOf" srcId="{6A81085D-0EEF-4D6D-9A03-86E2C93013B6}" destId="{89FEDD1A-08A4-46CF-ADDE-898021191E31}" srcOrd="1" destOrd="0" presId="urn:microsoft.com/office/officeart/2005/8/layout/lProcess2"/>
    <dgm:cxn modelId="{127E1875-3F67-4B18-8722-1E21789DFC4B}" type="presParOf" srcId="{6A81085D-0EEF-4D6D-9A03-86E2C93013B6}" destId="{31A2A64B-1CBE-44D2-A25F-0EC5A81DD05F}" srcOrd="2" destOrd="0" presId="urn:microsoft.com/office/officeart/2005/8/layout/lProcess2"/>
    <dgm:cxn modelId="{A050A7C5-5981-4D72-90E3-FA0500DA8817}" type="presParOf" srcId="{02C55C0E-8DB5-474A-B37B-233D1EA0B6EA}" destId="{A5B8BDE1-5506-4873-867D-0C1ADB0C64A7}" srcOrd="5" destOrd="0" presId="urn:microsoft.com/office/officeart/2005/8/layout/lProcess2"/>
    <dgm:cxn modelId="{9FBEB366-6163-4CC7-895A-3176B350DC12}" type="presParOf" srcId="{02C55C0E-8DB5-474A-B37B-233D1EA0B6EA}" destId="{627D3E22-4D29-4E95-B5D6-657B5E36E474}" srcOrd="6" destOrd="0" presId="urn:microsoft.com/office/officeart/2005/8/layout/lProcess2"/>
    <dgm:cxn modelId="{3548057F-70D4-4017-B095-C87B53D8C649}" type="presParOf" srcId="{627D3E22-4D29-4E95-B5D6-657B5E36E474}" destId="{F19FDD33-CD11-4A51-96AF-F06A86903358}" srcOrd="0" destOrd="0" presId="urn:microsoft.com/office/officeart/2005/8/layout/lProcess2"/>
    <dgm:cxn modelId="{50F5EE8C-EB16-4641-8AFE-D9F1A8622218}" type="presParOf" srcId="{627D3E22-4D29-4E95-B5D6-657B5E36E474}" destId="{89D5C93B-4BF8-44B1-900C-7B4FB5D9528C}" srcOrd="1" destOrd="0" presId="urn:microsoft.com/office/officeart/2005/8/layout/lProcess2"/>
    <dgm:cxn modelId="{46EBD860-741D-46DB-B09B-56A7EF7C06C6}" type="presParOf" srcId="{627D3E22-4D29-4E95-B5D6-657B5E36E474}" destId="{7C5393E3-2E40-49A3-B60F-13F7B6219986}" srcOrd="2" destOrd="0" presId="urn:microsoft.com/office/officeart/2005/8/layout/lProcess2"/>
    <dgm:cxn modelId="{DB7C6D84-55B8-4AD9-84A2-1DD0FA3F7581}" type="presParOf" srcId="{7C5393E3-2E40-49A3-B60F-13F7B6219986}" destId="{1A70AD1B-D97A-4128-AEBF-DADEA0A379BA}" srcOrd="0" destOrd="0" presId="urn:microsoft.com/office/officeart/2005/8/layout/lProcess2"/>
    <dgm:cxn modelId="{16CB058A-7F53-473E-9384-4307D6FCD80B}" type="presParOf" srcId="{1A70AD1B-D97A-4128-AEBF-DADEA0A379BA}" destId="{B63160EA-A45B-4F4E-BFBA-AC5EA6CF3247}" srcOrd="0" destOrd="0" presId="urn:microsoft.com/office/officeart/2005/8/layout/lProcess2"/>
    <dgm:cxn modelId="{2EFA8491-8822-4036-8FBD-4894BACF8FED}" type="presParOf" srcId="{1A70AD1B-D97A-4128-AEBF-DADEA0A379BA}" destId="{62184349-0F86-43DA-B58D-16007A5360D9}" srcOrd="1" destOrd="0" presId="urn:microsoft.com/office/officeart/2005/8/layout/lProcess2"/>
    <dgm:cxn modelId="{C2C84B6E-8412-4CDD-B276-7C657FC455FD}" type="presParOf" srcId="{1A70AD1B-D97A-4128-AEBF-DADEA0A379BA}" destId="{CB09ED58-9716-4834-9A4F-670B6D7EC7F7}" srcOrd="2" destOrd="0" presId="urn:microsoft.com/office/officeart/2005/8/layout/lProcess2"/>
    <dgm:cxn modelId="{1EB8D7D9-FA5D-4ED8-86D9-9237FCAFD974}" type="presParOf" srcId="{02C55C0E-8DB5-474A-B37B-233D1EA0B6EA}" destId="{3441A948-3F75-45FF-9962-75DBE437D127}" srcOrd="7" destOrd="0" presId="urn:microsoft.com/office/officeart/2005/8/layout/lProcess2"/>
    <dgm:cxn modelId="{C06DA238-3F71-4ABF-8B8C-A62CA8A8B18F}" type="presParOf" srcId="{02C55C0E-8DB5-474A-B37B-233D1EA0B6EA}" destId="{71ABE9D9-1014-48D9-AC3F-F8D80ACDCEA7}" srcOrd="8" destOrd="0" presId="urn:microsoft.com/office/officeart/2005/8/layout/lProcess2"/>
    <dgm:cxn modelId="{AD609751-3A2C-4D4F-8C20-2CD8B132A27C}" type="presParOf" srcId="{71ABE9D9-1014-48D9-AC3F-F8D80ACDCEA7}" destId="{77BCAA85-14A1-40DE-9B9F-EBFF5E7EB9F5}" srcOrd="0" destOrd="0" presId="urn:microsoft.com/office/officeart/2005/8/layout/lProcess2"/>
    <dgm:cxn modelId="{8236D551-B5D3-423C-A020-0996C54CD66F}" type="presParOf" srcId="{71ABE9D9-1014-48D9-AC3F-F8D80ACDCEA7}" destId="{778D70F5-F27F-4208-B4DA-797C3859E381}" srcOrd="1" destOrd="0" presId="urn:microsoft.com/office/officeart/2005/8/layout/lProcess2"/>
    <dgm:cxn modelId="{C40D0AD2-4C7F-40A5-9F48-8D9C65438494}" type="presParOf" srcId="{71ABE9D9-1014-48D9-AC3F-F8D80ACDCEA7}" destId="{D9826696-F868-4F75-99C5-A8E698C85E49}" srcOrd="2" destOrd="0" presId="urn:microsoft.com/office/officeart/2005/8/layout/lProcess2"/>
    <dgm:cxn modelId="{C67CA961-7B53-49D7-90E9-C3227DB31CCF}" type="presParOf" srcId="{D9826696-F868-4F75-99C5-A8E698C85E49}" destId="{E272DE2E-ACFF-4AFA-B348-2EADD7E9B0D8}" srcOrd="0" destOrd="0" presId="urn:microsoft.com/office/officeart/2005/8/layout/lProcess2"/>
    <dgm:cxn modelId="{7789EBDC-17FA-4035-BC07-7BF4EA11BA22}" type="presParOf" srcId="{E272DE2E-ACFF-4AFA-B348-2EADD7E9B0D8}" destId="{920E9AD8-1F46-4E84-8D47-654187377909}" srcOrd="0" destOrd="0" presId="urn:microsoft.com/office/officeart/2005/8/layout/lProcess2"/>
    <dgm:cxn modelId="{319B6EFB-B4BD-482B-BF70-B11164BD7626}" type="presParOf" srcId="{E272DE2E-ACFF-4AFA-B348-2EADD7E9B0D8}" destId="{5CFEB8A3-E3CA-42EC-AFB5-87B970124F18}" srcOrd="1" destOrd="0" presId="urn:microsoft.com/office/officeart/2005/8/layout/lProcess2"/>
    <dgm:cxn modelId="{BFC02202-6050-4B39-89F9-4EDB7EFF79CB}" type="presParOf" srcId="{E272DE2E-ACFF-4AFA-B348-2EADD7E9B0D8}" destId="{A260223E-280E-4967-BC8E-8A9D1922FED5}" srcOrd="2" destOrd="0" presId="urn:microsoft.com/office/officeart/2005/8/layout/lProcess2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66F3DC2-A9AB-4312-B4B9-CC8E68590215}" type="doc">
      <dgm:prSet loTypeId="urn:microsoft.com/office/officeart/2005/8/layout/hierarchy4" loCatId="hierarchy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311A9FC8-85D0-4866-88BE-31F7476ADDA2}">
      <dgm:prSet phldrT="[Texte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endParaRPr lang="ar-SA" sz="6500" dirty="0" smtClean="0"/>
        </a:p>
        <a:p>
          <a:pPr rtl="1"/>
          <a:endParaRPr lang="ar-SA" sz="6500" dirty="0" smtClean="0"/>
        </a:p>
        <a:p>
          <a:pPr rtl="1"/>
          <a:r>
            <a:rPr lang="ar-SA" sz="8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بماذا</a:t>
          </a:r>
          <a:r>
            <a:rPr lang="ar-SA" sz="8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تخبرنا </a:t>
          </a:r>
          <a:r>
            <a:rPr lang="ar-SA" sz="8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التقاطعات ؟</a:t>
          </a:r>
          <a:endParaRPr lang="ar-SA" sz="8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  <a:p>
          <a:pPr rtl="1"/>
          <a:r>
            <a:rPr lang="ar-SA" sz="8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مزيد من الوقائع</a:t>
          </a:r>
          <a:endParaRPr lang="ar-DZ" sz="8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25F804CD-6308-4E06-9615-C113BE2E7CED}" type="parTrans" cxnId="{D670EA1C-0260-45B0-9EE7-3D40B4974F47}">
      <dgm:prSet/>
      <dgm:spPr/>
      <dgm:t>
        <a:bodyPr/>
        <a:lstStyle/>
        <a:p>
          <a:endParaRPr lang="fr-FR"/>
        </a:p>
      </dgm:t>
    </dgm:pt>
    <dgm:pt modelId="{A62EDA4B-1AE3-4074-A60E-3EC6E87AD2FD}" type="sibTrans" cxnId="{D670EA1C-0260-45B0-9EE7-3D40B4974F47}">
      <dgm:prSet/>
      <dgm:spPr/>
      <dgm:t>
        <a:bodyPr/>
        <a:lstStyle/>
        <a:p>
          <a:endParaRPr lang="fr-FR"/>
        </a:p>
      </dgm:t>
    </dgm:pt>
    <dgm:pt modelId="{B3DF336B-7E22-42CB-B0F0-CE1A4CA100E9}" type="pres">
      <dgm:prSet presAssocID="{C66F3DC2-A9AB-4312-B4B9-CC8E68590215}" presName="Name0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8D1BB79-EC58-459E-A564-1B3BAD9892E0}" type="pres">
      <dgm:prSet presAssocID="{311A9FC8-85D0-4866-88BE-31F7476ADDA2}" presName="vertOne" presStyleCnt="0"/>
      <dgm:spPr/>
      <dgm:t>
        <a:bodyPr/>
        <a:lstStyle/>
        <a:p>
          <a:endParaRPr lang="en-US"/>
        </a:p>
      </dgm:t>
    </dgm:pt>
    <dgm:pt modelId="{C2A37C0D-EB01-4E33-B0BC-EF863239F4CB}" type="pres">
      <dgm:prSet presAssocID="{311A9FC8-85D0-4866-88BE-31F7476ADDA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FC9CFC-65BA-4641-AD29-91FB66918957}" type="pres">
      <dgm:prSet presAssocID="{311A9FC8-85D0-4866-88BE-31F7476ADDA2}" presName="horzOne" presStyleCnt="0"/>
      <dgm:spPr/>
      <dgm:t>
        <a:bodyPr/>
        <a:lstStyle/>
        <a:p>
          <a:endParaRPr lang="en-US"/>
        </a:p>
      </dgm:t>
    </dgm:pt>
  </dgm:ptLst>
  <dgm:cxnLst>
    <dgm:cxn modelId="{D670EA1C-0260-45B0-9EE7-3D40B4974F47}" srcId="{C66F3DC2-A9AB-4312-B4B9-CC8E68590215}" destId="{311A9FC8-85D0-4866-88BE-31F7476ADDA2}" srcOrd="0" destOrd="0" parTransId="{25F804CD-6308-4E06-9615-C113BE2E7CED}" sibTransId="{A62EDA4B-1AE3-4074-A60E-3EC6E87AD2FD}"/>
    <dgm:cxn modelId="{62BFFD63-0FD9-403A-9DF8-69BEDBBEF226}" type="presOf" srcId="{C66F3DC2-A9AB-4312-B4B9-CC8E68590215}" destId="{B3DF336B-7E22-42CB-B0F0-CE1A4CA100E9}" srcOrd="0" destOrd="0" presId="urn:microsoft.com/office/officeart/2005/8/layout/hierarchy4"/>
    <dgm:cxn modelId="{26D16367-94C3-46B8-B495-389B86762A53}" type="presOf" srcId="{311A9FC8-85D0-4866-88BE-31F7476ADDA2}" destId="{C2A37C0D-EB01-4E33-B0BC-EF863239F4CB}" srcOrd="0" destOrd="0" presId="urn:microsoft.com/office/officeart/2005/8/layout/hierarchy4"/>
    <dgm:cxn modelId="{D44D0C00-F2E2-477E-89EB-87C6BEDD2BA7}" type="presParOf" srcId="{B3DF336B-7E22-42CB-B0F0-CE1A4CA100E9}" destId="{18D1BB79-EC58-459E-A564-1B3BAD9892E0}" srcOrd="0" destOrd="0" presId="urn:microsoft.com/office/officeart/2005/8/layout/hierarchy4"/>
    <dgm:cxn modelId="{F69E1E48-77A2-4DB6-A259-5FBA29BC9EC1}" type="presParOf" srcId="{18D1BB79-EC58-459E-A564-1B3BAD9892E0}" destId="{C2A37C0D-EB01-4E33-B0BC-EF863239F4CB}" srcOrd="0" destOrd="0" presId="urn:microsoft.com/office/officeart/2005/8/layout/hierarchy4"/>
    <dgm:cxn modelId="{B767AC7B-88EF-4CC3-B5DC-259901D55F03}" type="presParOf" srcId="{18D1BB79-EC58-459E-A564-1B3BAD9892E0}" destId="{64FC9CFC-65BA-4641-AD29-91FB66918957}" srcOrd="1" destOrd="0" presId="urn:microsoft.com/office/officeart/2005/8/layout/hierarchy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D2960A-89B0-4745-9286-BF9C195D6CDB}">
      <dsp:nvSpPr>
        <dsp:cNvPr id="0" name=""/>
        <dsp:cNvSpPr/>
      </dsp:nvSpPr>
      <dsp:spPr>
        <a:xfrm>
          <a:off x="2032" y="0"/>
          <a:ext cx="4158501" cy="149442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200" b="1" kern="1200" dirty="0" smtClean="0">
              <a:latin typeface="Andalus" panose="02020603050405020304" pitchFamily="18" charset="-78"/>
              <a:cs typeface="Andalus" panose="02020603050405020304" pitchFamily="18" charset="-78"/>
            </a:rPr>
            <a:t>تحرير</a:t>
          </a:r>
          <a:endParaRPr lang="fr-FR" sz="32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  <a:sym typeface="AGA Arabesque" pitchFamily="2" charset="2"/>
          </a:endParaRPr>
        </a:p>
      </dsp:txBody>
      <dsp:txXfrm>
        <a:off x="2032" y="0"/>
        <a:ext cx="4158501" cy="448328"/>
      </dsp:txXfrm>
    </dsp:sp>
    <dsp:sp modelId="{15BBE8FE-F495-4FD1-9206-2FC98E790C65}">
      <dsp:nvSpPr>
        <dsp:cNvPr id="0" name=""/>
        <dsp:cNvSpPr/>
      </dsp:nvSpPr>
      <dsp:spPr>
        <a:xfrm>
          <a:off x="417882" y="448328"/>
          <a:ext cx="3326801" cy="9713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91440" rIns="121920" bIns="91440" numCol="1" spcCol="1270" anchor="ctr" anchorCtr="0">
          <a:noAutofit/>
        </a:bodyPr>
        <a:lstStyle/>
        <a:p>
          <a:pPr lvl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د.</a:t>
          </a:r>
          <a:r>
            <a:rPr lang="ar-SA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</a:t>
          </a:r>
          <a:r>
            <a:rPr lang="ar-SA" sz="4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دحمان</a:t>
          </a:r>
          <a:r>
            <a:rPr lang="ar-SA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تواتي</a:t>
          </a:r>
        </a:p>
      </dsp:txBody>
      <dsp:txXfrm>
        <a:off x="417882" y="448328"/>
        <a:ext cx="3326801" cy="97137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0" y="0"/>
          <a:ext cx="10225136" cy="685800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9080" tIns="259080" rIns="259080" bIns="259080" numCol="1" spcCol="1270" anchor="ctr" anchorCtr="0">
          <a:noAutofit/>
        </a:bodyPr>
        <a:lstStyle/>
        <a:p>
          <a:pPr lvl="0" algn="ctr" defTabSz="3022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  <a:sym typeface="AGA Arabesque" pitchFamily="2" charset="2"/>
            </a:rPr>
            <a:t>الخمسة أسباب الأولى</a:t>
          </a:r>
        </a:p>
      </dsp:txBody>
      <dsp:txXfrm>
        <a:off x="0" y="0"/>
        <a:ext cx="10225136" cy="20574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70A239-5E42-4138-A032-5FD3F85612C8}">
      <dsp:nvSpPr>
        <dsp:cNvPr id="0" name=""/>
        <dsp:cNvSpPr/>
      </dsp:nvSpPr>
      <dsp:spPr>
        <a:xfrm>
          <a:off x="0" y="0"/>
          <a:ext cx="1765561" cy="44240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>
              <a:latin typeface="Sakkal Majalla" pitchFamily="2" charset="-78"/>
              <a:cs typeface="Sakkal Majalla" pitchFamily="2" charset="-78"/>
            </a:rPr>
            <a:t>العلامة الجيدة</a:t>
          </a:r>
          <a:endParaRPr lang="en-US" sz="4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0" y="0"/>
        <a:ext cx="1765561" cy="1327212"/>
      </dsp:txXfrm>
    </dsp:sp>
    <dsp:sp modelId="{CA7AFA12-5CCE-47B5-AE9F-9F6C26D42425}">
      <dsp:nvSpPr>
        <dsp:cNvPr id="0" name=""/>
        <dsp:cNvSpPr/>
      </dsp:nvSpPr>
      <dsp:spPr>
        <a:xfrm>
          <a:off x="243730" y="1603232"/>
          <a:ext cx="1412448" cy="106829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33</a:t>
          </a:r>
          <a:endParaRPr lang="en-US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243730" y="1603232"/>
        <a:ext cx="1412448" cy="1068295"/>
      </dsp:txXfrm>
    </dsp:sp>
    <dsp:sp modelId="{C9BFA801-69D8-4FF2-BEAD-19A6205A3D75}">
      <dsp:nvSpPr>
        <dsp:cNvPr id="0" name=""/>
        <dsp:cNvSpPr/>
      </dsp:nvSpPr>
      <dsp:spPr>
        <a:xfrm>
          <a:off x="243730" y="2782314"/>
          <a:ext cx="1412448" cy="106829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07%</a:t>
          </a:r>
          <a:endParaRPr lang="en-US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243730" y="2782314"/>
        <a:ext cx="1412448" cy="1068295"/>
      </dsp:txXfrm>
    </dsp:sp>
    <dsp:sp modelId="{615D358A-A1C4-430C-8232-E55FDA3744D4}">
      <dsp:nvSpPr>
        <dsp:cNvPr id="0" name=""/>
        <dsp:cNvSpPr/>
      </dsp:nvSpPr>
      <dsp:spPr>
        <a:xfrm>
          <a:off x="1907189" y="0"/>
          <a:ext cx="1942117" cy="44240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>
              <a:effectLst/>
              <a:latin typeface="Sakkal Majalla" pitchFamily="2" charset="-78"/>
              <a:cs typeface="Sakkal Majalla" pitchFamily="2" charset="-78"/>
            </a:rPr>
            <a:t>امتحانات </a:t>
          </a:r>
          <a:r>
            <a:rPr lang="ar-SA" sz="4400" b="1" kern="1200" dirty="0" smtClean="0">
              <a:effectLst/>
              <a:latin typeface="Sakkal Majalla" pitchFamily="2" charset="-78"/>
              <a:cs typeface="Sakkal Majalla" pitchFamily="2" charset="-78"/>
            </a:rPr>
            <a:t>الحفظ</a:t>
          </a:r>
          <a:endParaRPr lang="fr-FR" sz="4400" b="1" kern="1200" dirty="0">
            <a:effectLst/>
            <a:latin typeface="Sakkal Majalla" pitchFamily="2" charset="-78"/>
            <a:cs typeface="Sakkal Majalla" pitchFamily="2" charset="-78"/>
          </a:endParaRPr>
        </a:p>
      </dsp:txBody>
      <dsp:txXfrm>
        <a:off x="1907189" y="0"/>
        <a:ext cx="1942117" cy="1327212"/>
      </dsp:txXfrm>
    </dsp:sp>
    <dsp:sp modelId="{A7475CBA-EBB3-492D-8972-84A4C05BC9A6}">
      <dsp:nvSpPr>
        <dsp:cNvPr id="0" name=""/>
        <dsp:cNvSpPr/>
      </dsp:nvSpPr>
      <dsp:spPr>
        <a:xfrm>
          <a:off x="2212627" y="1712028"/>
          <a:ext cx="1536038" cy="101492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44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2212627" y="1712028"/>
        <a:ext cx="1536038" cy="1014923"/>
      </dsp:txXfrm>
    </dsp:sp>
    <dsp:sp modelId="{A9D0516C-8E63-47AE-8BF6-BC4941141016}">
      <dsp:nvSpPr>
        <dsp:cNvPr id="0" name=""/>
        <dsp:cNvSpPr/>
      </dsp:nvSpPr>
      <dsp:spPr>
        <a:xfrm>
          <a:off x="2240304" y="2815529"/>
          <a:ext cx="1471277" cy="101492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10%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2240304" y="2815529"/>
        <a:ext cx="1471277" cy="1014923"/>
      </dsp:txXfrm>
    </dsp:sp>
    <dsp:sp modelId="{2D729824-B42B-4CBB-BE04-314E513EDA18}">
      <dsp:nvSpPr>
        <dsp:cNvPr id="0" name=""/>
        <dsp:cNvSpPr/>
      </dsp:nvSpPr>
      <dsp:spPr>
        <a:xfrm>
          <a:off x="3960448" y="0"/>
          <a:ext cx="1765561" cy="44240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التوقيت</a:t>
          </a:r>
          <a:endParaRPr lang="fr-FR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3960448" y="0"/>
        <a:ext cx="1765561" cy="1327212"/>
      </dsp:txXfrm>
    </dsp:sp>
    <dsp:sp modelId="{377C4554-1D90-4667-8855-07D624110ABF}">
      <dsp:nvSpPr>
        <dsp:cNvPr id="0" name=""/>
        <dsp:cNvSpPr/>
      </dsp:nvSpPr>
      <dsp:spPr>
        <a:xfrm>
          <a:off x="4176461" y="1594258"/>
          <a:ext cx="1381417" cy="109201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79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4176461" y="1594258"/>
        <a:ext cx="1381417" cy="1092018"/>
      </dsp:txXfrm>
    </dsp:sp>
    <dsp:sp modelId="{31A2A64B-1CBE-44D2-A25F-0EC5A81DD05F}">
      <dsp:nvSpPr>
        <dsp:cNvPr id="0" name=""/>
        <dsp:cNvSpPr/>
      </dsp:nvSpPr>
      <dsp:spPr>
        <a:xfrm>
          <a:off x="4176461" y="2767559"/>
          <a:ext cx="1381417" cy="109201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18%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4176461" y="2767559"/>
        <a:ext cx="1381417" cy="1092018"/>
      </dsp:txXfrm>
    </dsp:sp>
    <dsp:sp modelId="{F19FDD33-CD11-4A51-96AF-F06A86903358}">
      <dsp:nvSpPr>
        <dsp:cNvPr id="0" name=""/>
        <dsp:cNvSpPr/>
      </dsp:nvSpPr>
      <dsp:spPr>
        <a:xfrm>
          <a:off x="5832649" y="0"/>
          <a:ext cx="1765561" cy="44240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نفس المعامل</a:t>
          </a:r>
          <a:endParaRPr lang="fr-FR" sz="44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832649" y="0"/>
        <a:ext cx="1765561" cy="1327212"/>
      </dsp:txXfrm>
    </dsp:sp>
    <dsp:sp modelId="{B63160EA-A45B-4F4E-BFBA-AC5EA6CF3247}">
      <dsp:nvSpPr>
        <dsp:cNvPr id="0" name=""/>
        <dsp:cNvSpPr/>
      </dsp:nvSpPr>
      <dsp:spPr>
        <a:xfrm>
          <a:off x="6048669" y="1563345"/>
          <a:ext cx="1412448" cy="109158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113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6048669" y="1563345"/>
        <a:ext cx="1412448" cy="1091587"/>
      </dsp:txXfrm>
    </dsp:sp>
    <dsp:sp modelId="{CB09ED58-9716-4834-9A4F-670B6D7EC7F7}">
      <dsp:nvSpPr>
        <dsp:cNvPr id="0" name=""/>
        <dsp:cNvSpPr/>
      </dsp:nvSpPr>
      <dsp:spPr>
        <a:xfrm>
          <a:off x="6048669" y="2718731"/>
          <a:ext cx="1412448" cy="109158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25%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6048669" y="2718731"/>
        <a:ext cx="1412448" cy="1091587"/>
      </dsp:txXfrm>
    </dsp:sp>
    <dsp:sp modelId="{77BCAA85-14A1-40DE-9B9F-EBFF5E7EB9F5}">
      <dsp:nvSpPr>
        <dsp:cNvPr id="0" name=""/>
        <dsp:cNvSpPr/>
      </dsp:nvSpPr>
      <dsp:spPr>
        <a:xfrm>
          <a:off x="7774990" y="0"/>
          <a:ext cx="1765561" cy="44240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العمل</a:t>
          </a:r>
          <a:endParaRPr lang="en-US" sz="44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7774990" y="0"/>
        <a:ext cx="1765561" cy="1327212"/>
      </dsp:txXfrm>
    </dsp:sp>
    <dsp:sp modelId="{920E9AD8-1F46-4E84-8D47-654187377909}">
      <dsp:nvSpPr>
        <dsp:cNvPr id="0" name=""/>
        <dsp:cNvSpPr/>
      </dsp:nvSpPr>
      <dsp:spPr>
        <a:xfrm>
          <a:off x="7908666" y="1651122"/>
          <a:ext cx="1412448" cy="1075829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p3d extrusionH="381000"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117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7908666" y="1651122"/>
        <a:ext cx="1412448" cy="1075829"/>
      </dsp:txXfrm>
    </dsp:sp>
    <dsp:sp modelId="{A260223E-280E-4967-BC8E-8A9D1922FED5}">
      <dsp:nvSpPr>
        <dsp:cNvPr id="0" name=""/>
        <dsp:cNvSpPr/>
      </dsp:nvSpPr>
      <dsp:spPr>
        <a:xfrm>
          <a:off x="7908666" y="2777624"/>
          <a:ext cx="1412448" cy="1075829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p3d extrusionH="381000"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26%</a:t>
          </a:r>
          <a:endParaRPr lang="en-US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7908666" y="2777624"/>
        <a:ext cx="1412448" cy="107582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D42385-9C91-469C-99EE-EF2E1574150E}">
      <dsp:nvSpPr>
        <dsp:cNvPr id="0" name=""/>
        <dsp:cNvSpPr/>
      </dsp:nvSpPr>
      <dsp:spPr>
        <a:xfrm>
          <a:off x="0" y="0"/>
          <a:ext cx="10225136" cy="6858000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9080" tIns="259080" rIns="259080" bIns="259080" numCol="1" spcCol="1270" anchor="ctr" anchorCtr="0">
          <a:noAutofit/>
        </a:bodyPr>
        <a:lstStyle/>
        <a:p>
          <a:pPr lvl="0" algn="ctr" defTabSz="3022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6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  <a:sym typeface="AGA Arabesque" pitchFamily="2" charset="2"/>
            </a:rPr>
            <a:t>الخمسة أسباب الثانية</a:t>
          </a:r>
        </a:p>
      </dsp:txBody>
      <dsp:txXfrm>
        <a:off x="0" y="0"/>
        <a:ext cx="10225136" cy="20574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870A239-5E42-4138-A032-5FD3F85612C8}">
      <dsp:nvSpPr>
        <dsp:cNvPr id="0" name=""/>
        <dsp:cNvSpPr/>
      </dsp:nvSpPr>
      <dsp:spPr>
        <a:xfrm>
          <a:off x="0" y="0"/>
          <a:ext cx="1765561" cy="44240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>
              <a:latin typeface="Sakkal Majalla" pitchFamily="2" charset="-78"/>
              <a:cs typeface="Sakkal Majalla" pitchFamily="2" charset="-78"/>
            </a:rPr>
            <a:t>التحفيز الرغبة</a:t>
          </a:r>
          <a:endParaRPr lang="en-US" sz="4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0" y="0"/>
        <a:ext cx="1765561" cy="1327212"/>
      </dsp:txXfrm>
    </dsp:sp>
    <dsp:sp modelId="{CA7AFA12-5CCE-47B5-AE9F-9F6C26D42425}">
      <dsp:nvSpPr>
        <dsp:cNvPr id="0" name=""/>
        <dsp:cNvSpPr/>
      </dsp:nvSpPr>
      <dsp:spPr>
        <a:xfrm>
          <a:off x="243730" y="1603232"/>
          <a:ext cx="1412448" cy="106829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03</a:t>
          </a:r>
          <a:endParaRPr lang="en-US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243730" y="1603232"/>
        <a:ext cx="1412448" cy="1068295"/>
      </dsp:txXfrm>
    </dsp:sp>
    <dsp:sp modelId="{C9BFA801-69D8-4FF2-BEAD-19A6205A3D75}">
      <dsp:nvSpPr>
        <dsp:cNvPr id="0" name=""/>
        <dsp:cNvSpPr/>
      </dsp:nvSpPr>
      <dsp:spPr>
        <a:xfrm>
          <a:off x="243730" y="2782314"/>
          <a:ext cx="1412448" cy="106829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01%</a:t>
          </a:r>
          <a:endParaRPr lang="en-US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243730" y="2782314"/>
        <a:ext cx="1412448" cy="1068295"/>
      </dsp:txXfrm>
    </dsp:sp>
    <dsp:sp modelId="{615D358A-A1C4-430C-8232-E55FDA3744D4}">
      <dsp:nvSpPr>
        <dsp:cNvPr id="0" name=""/>
        <dsp:cNvSpPr/>
      </dsp:nvSpPr>
      <dsp:spPr>
        <a:xfrm>
          <a:off x="1907189" y="0"/>
          <a:ext cx="1942117" cy="44240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000" b="1" kern="1200" dirty="0" smtClean="0">
              <a:effectLst/>
              <a:latin typeface="Sakkal Majalla" pitchFamily="2" charset="-78"/>
              <a:cs typeface="Sakkal Majalla" pitchFamily="2" charset="-78"/>
            </a:rPr>
            <a:t>الملل</a:t>
          </a:r>
          <a:endParaRPr lang="fr-FR" sz="4400" b="1" kern="1200" dirty="0">
            <a:effectLst/>
            <a:latin typeface="Sakkal Majalla" pitchFamily="2" charset="-78"/>
            <a:cs typeface="Sakkal Majalla" pitchFamily="2" charset="-78"/>
          </a:endParaRPr>
        </a:p>
      </dsp:txBody>
      <dsp:txXfrm>
        <a:off x="1907189" y="0"/>
        <a:ext cx="1942117" cy="1327212"/>
      </dsp:txXfrm>
    </dsp:sp>
    <dsp:sp modelId="{A7475CBA-EBB3-492D-8972-84A4C05BC9A6}">
      <dsp:nvSpPr>
        <dsp:cNvPr id="0" name=""/>
        <dsp:cNvSpPr/>
      </dsp:nvSpPr>
      <dsp:spPr>
        <a:xfrm>
          <a:off x="2212627" y="1712028"/>
          <a:ext cx="1536038" cy="101492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07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2212627" y="1712028"/>
        <a:ext cx="1536038" cy="1014923"/>
      </dsp:txXfrm>
    </dsp:sp>
    <dsp:sp modelId="{A9D0516C-8E63-47AE-8BF6-BC4941141016}">
      <dsp:nvSpPr>
        <dsp:cNvPr id="0" name=""/>
        <dsp:cNvSpPr/>
      </dsp:nvSpPr>
      <dsp:spPr>
        <a:xfrm>
          <a:off x="2240304" y="2815529"/>
          <a:ext cx="1471277" cy="1014923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02%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2240304" y="2815529"/>
        <a:ext cx="1471277" cy="1014923"/>
      </dsp:txXfrm>
    </dsp:sp>
    <dsp:sp modelId="{2D729824-B42B-4CBB-BE04-314E513EDA18}">
      <dsp:nvSpPr>
        <dsp:cNvPr id="0" name=""/>
        <dsp:cNvSpPr/>
      </dsp:nvSpPr>
      <dsp:spPr>
        <a:xfrm>
          <a:off x="3960448" y="0"/>
          <a:ext cx="1765561" cy="44240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توفر </a:t>
          </a:r>
          <a:r>
            <a:rPr lang="ar-SA" sz="3600" b="1" kern="1200" dirty="0" smtClean="0">
              <a:latin typeface="Sakkal Majalla" pitchFamily="2" charset="-78"/>
              <a:cs typeface="Sakkal Majalla" pitchFamily="2" charset="-78"/>
            </a:rPr>
            <a:t>المطبوعات</a:t>
          </a:r>
          <a:endParaRPr lang="fr-FR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3960448" y="0"/>
        <a:ext cx="1765561" cy="1327212"/>
      </dsp:txXfrm>
    </dsp:sp>
    <dsp:sp modelId="{377C4554-1D90-4667-8855-07D624110ABF}">
      <dsp:nvSpPr>
        <dsp:cNvPr id="0" name=""/>
        <dsp:cNvSpPr/>
      </dsp:nvSpPr>
      <dsp:spPr>
        <a:xfrm>
          <a:off x="4176461" y="1594258"/>
          <a:ext cx="1381417" cy="109201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10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4176461" y="1594258"/>
        <a:ext cx="1381417" cy="1092018"/>
      </dsp:txXfrm>
    </dsp:sp>
    <dsp:sp modelId="{31A2A64B-1CBE-44D2-A25F-0EC5A81DD05F}">
      <dsp:nvSpPr>
        <dsp:cNvPr id="0" name=""/>
        <dsp:cNvSpPr/>
      </dsp:nvSpPr>
      <dsp:spPr>
        <a:xfrm>
          <a:off x="4176461" y="2767559"/>
          <a:ext cx="1381417" cy="1092018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02%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4176461" y="2767559"/>
        <a:ext cx="1381417" cy="1092018"/>
      </dsp:txXfrm>
    </dsp:sp>
    <dsp:sp modelId="{F19FDD33-CD11-4A51-96AF-F06A86903358}">
      <dsp:nvSpPr>
        <dsp:cNvPr id="0" name=""/>
        <dsp:cNvSpPr/>
      </dsp:nvSpPr>
      <dsp:spPr>
        <a:xfrm>
          <a:off x="5832649" y="0"/>
          <a:ext cx="1765561" cy="44240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أداء الأستاذ</a:t>
          </a:r>
          <a:endParaRPr lang="fr-FR" sz="44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832649" y="0"/>
        <a:ext cx="1765561" cy="1327212"/>
      </dsp:txXfrm>
    </dsp:sp>
    <dsp:sp modelId="{B63160EA-A45B-4F4E-BFBA-AC5EA6CF3247}">
      <dsp:nvSpPr>
        <dsp:cNvPr id="0" name=""/>
        <dsp:cNvSpPr/>
      </dsp:nvSpPr>
      <dsp:spPr>
        <a:xfrm>
          <a:off x="6048669" y="1563345"/>
          <a:ext cx="1412448" cy="109158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12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6048669" y="1563345"/>
        <a:ext cx="1412448" cy="1091587"/>
      </dsp:txXfrm>
    </dsp:sp>
    <dsp:sp modelId="{CB09ED58-9716-4834-9A4F-670B6D7EC7F7}">
      <dsp:nvSpPr>
        <dsp:cNvPr id="0" name=""/>
        <dsp:cNvSpPr/>
      </dsp:nvSpPr>
      <dsp:spPr>
        <a:xfrm>
          <a:off x="6048669" y="2718731"/>
          <a:ext cx="1412448" cy="109158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03%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6048669" y="2718731"/>
        <a:ext cx="1412448" cy="1091587"/>
      </dsp:txXfrm>
    </dsp:sp>
    <dsp:sp modelId="{77BCAA85-14A1-40DE-9B9F-EBFF5E7EB9F5}">
      <dsp:nvSpPr>
        <dsp:cNvPr id="0" name=""/>
        <dsp:cNvSpPr/>
      </dsp:nvSpPr>
      <dsp:spPr>
        <a:xfrm>
          <a:off x="7774990" y="0"/>
          <a:ext cx="1765561" cy="44240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z="-400500" extrusionH="63500"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4400" b="1" kern="1200" dirty="0" smtClean="0">
              <a:latin typeface="Sakkal Majalla" pitchFamily="2" charset="-78"/>
              <a:cs typeface="Sakkal Majalla" pitchFamily="2" charset="-78"/>
            </a:rPr>
            <a:t>غياب الفائدة</a:t>
          </a:r>
          <a:endParaRPr lang="en-US" sz="44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7774990" y="0"/>
        <a:ext cx="1765561" cy="1327212"/>
      </dsp:txXfrm>
    </dsp:sp>
    <dsp:sp modelId="{920E9AD8-1F46-4E84-8D47-654187377909}">
      <dsp:nvSpPr>
        <dsp:cNvPr id="0" name=""/>
        <dsp:cNvSpPr/>
      </dsp:nvSpPr>
      <dsp:spPr>
        <a:xfrm>
          <a:off x="7908666" y="1651122"/>
          <a:ext cx="1412448" cy="1075829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30</a:t>
          </a:r>
          <a:endParaRPr lang="fr-FR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7908666" y="1651122"/>
        <a:ext cx="1412448" cy="1075829"/>
      </dsp:txXfrm>
    </dsp:sp>
    <dsp:sp modelId="{A260223E-280E-4967-BC8E-8A9D1922FED5}">
      <dsp:nvSpPr>
        <dsp:cNvPr id="0" name=""/>
        <dsp:cNvSpPr/>
      </dsp:nvSpPr>
      <dsp:spPr>
        <a:xfrm>
          <a:off x="7908666" y="2777624"/>
          <a:ext cx="1412448" cy="1075829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  <a:sp3d extrusionH="381000"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37160" tIns="102870" rIns="137160" bIns="102870" numCol="1" spcCol="1270" anchor="ctr" anchorCtr="0">
          <a:noAutofit/>
        </a:bodyPr>
        <a:lstStyle/>
        <a:p>
          <a:pPr lvl="0" algn="ctr" defTabSz="2400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5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07%</a:t>
          </a:r>
          <a:endParaRPr lang="en-US" sz="5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7908666" y="2777624"/>
        <a:ext cx="1412448" cy="107582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2A37C0D-EB01-4E33-B0BC-EF863239F4CB}">
      <dsp:nvSpPr>
        <dsp:cNvPr id="0" name=""/>
        <dsp:cNvSpPr/>
      </dsp:nvSpPr>
      <dsp:spPr>
        <a:xfrm>
          <a:off x="0" y="0"/>
          <a:ext cx="9144000" cy="685800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p3d extrusionH="381000"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 dirty="0" smtClean="0"/>
        </a:p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A" sz="6500" kern="1200" dirty="0" smtClean="0"/>
        </a:p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8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بماذا</a:t>
          </a:r>
          <a:r>
            <a:rPr lang="ar-SA" sz="8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 تخبرنا </a:t>
          </a:r>
          <a:r>
            <a:rPr lang="ar-SA" sz="8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التقاطعات ؟</a:t>
          </a:r>
          <a:endParaRPr lang="ar-SA" sz="8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  <a:p>
          <a:pPr lvl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8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rPr>
            <a:t>مزيد من الوقائع</a:t>
          </a:r>
          <a:endParaRPr lang="ar-DZ" sz="8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0" y="0"/>
        <a:ext cx="9144000" cy="685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47FAD-0AEA-4CF6-813C-22F37439E5F7}" type="datetimeFigureOut">
              <a:rPr lang="en-US" smtClean="0"/>
              <a:pPr/>
              <a:t>12/16/2018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F9D572-39B8-4871-8F09-D450D5FA1CC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ar-DZ" smtClean="0"/>
              <a:t>القياس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622220A-542B-4507-AF23-16436EFB8315}" type="datetime8">
              <a:rPr lang="fr-FR" smtClean="0"/>
              <a:pPr/>
              <a:t>16/12/2018 08:43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ar-DZ" smtClean="0"/>
              <a:t>السنة الثانية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FDE6E72-CB5F-4605-A696-5118F66BB75D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16/12/2018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3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microsoft.com/office/2007/relationships/diagramDrawing" Target="../diagrams/drawing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5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microsoft.com/office/2007/relationships/diagramDrawing" Target="../diagrams/drawing4.xml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 descr="E:\عبد الحق\البسملة\bismillahrn8.gif"/>
          <p:cNvPicPr>
            <a:picLocks noChangeAspect="1" noChangeArrowheads="1"/>
          </p:cNvPicPr>
          <p:nvPr/>
        </p:nvPicPr>
        <p:blipFill>
          <a:blip r:embed="rId3" cstate="print">
            <a:lum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 group"/>
          <p:cNvGrpSpPr/>
          <p:nvPr/>
        </p:nvGrpSpPr>
        <p:grpSpPr>
          <a:xfrm>
            <a:off x="-304800" y="1905000"/>
            <a:ext cx="9448800" cy="3429000"/>
            <a:chOff x="464748" y="1395531"/>
            <a:chExt cx="8282699" cy="3484474"/>
          </a:xfrm>
          <a:scene3d>
            <a:camera prst="isometricOffAxis2Left" zoom="95000"/>
            <a:lightRig rig="flat" dir="t"/>
          </a:scene3d>
        </p:grpSpPr>
        <p:grpSp>
          <p:nvGrpSpPr>
            <p:cNvPr id="3" name="Groupe 4"/>
            <p:cNvGrpSpPr/>
            <p:nvPr/>
          </p:nvGrpSpPr>
          <p:grpSpPr>
            <a:xfrm>
              <a:off x="464748" y="1395531"/>
              <a:ext cx="8282699" cy="3484474"/>
              <a:chOff x="464748" y="1395531"/>
              <a:chExt cx="8282699" cy="3484474"/>
            </a:xfrm>
          </p:grpSpPr>
          <p:sp>
            <p:nvSpPr>
              <p:cNvPr id="6" name="Rectangle à coins arrondis 5"/>
              <p:cNvSpPr/>
              <p:nvPr/>
            </p:nvSpPr>
            <p:spPr>
              <a:xfrm>
                <a:off x="464748" y="1395531"/>
                <a:ext cx="8282699" cy="3484474"/>
              </a:xfrm>
              <a:prstGeom prst="roundRect">
                <a:avLst/>
              </a:prstGeom>
              <a:ln>
                <a:solidFill>
                  <a:schemeClr val="accent4"/>
                </a:solidFill>
              </a:ln>
              <a:sp3d extrusionH="381000" contourW="38100" prstMaterial="matte">
                <a:contourClr>
                  <a:schemeClr val="lt1"/>
                </a:contourClr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7" name="Rectangle 6"/>
              <p:cNvSpPr/>
              <p:nvPr/>
            </p:nvSpPr>
            <p:spPr>
              <a:xfrm>
                <a:off x="634846" y="1565629"/>
                <a:ext cx="7942503" cy="3144278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41935" tIns="0" rIns="241935" bIns="0" numCol="1" spcCol="1270" anchor="ctr" anchorCtr="0">
                <a:noAutofit/>
              </a:bodyPr>
              <a:lstStyle/>
              <a:p>
                <a:pPr algn="ctr" rtl="1"/>
                <a:r>
                  <a:rPr lang="ar-SA" sz="5400" dirty="0" smtClean="0">
                    <a:latin typeface="Monotype Koufi" pitchFamily="2" charset="-78"/>
                    <a:ea typeface="Monotype Koufi" pitchFamily="2" charset="-78"/>
                    <a:cs typeface="Monotype Koufi" pitchFamily="2" charset="-78"/>
                  </a:rPr>
                  <a:t>ظاهرة </a:t>
                </a:r>
                <a:r>
                  <a:rPr lang="ar-DZ" sz="5400" dirty="0" smtClean="0">
                    <a:latin typeface="Monotype Koufi" pitchFamily="2" charset="-78"/>
                    <a:ea typeface="Monotype Koufi" pitchFamily="2" charset="-78"/>
                    <a:cs typeface="Monotype Koufi" pitchFamily="2" charset="-78"/>
                  </a:rPr>
                  <a:t>تخلف الطلبة عن دروس المحاضرة وأثرها على التحصيل العلمي</a:t>
                </a:r>
                <a:endParaRPr lang="ar-SA" sz="5400" dirty="0" smtClean="0">
                  <a:latin typeface="Monotype Koufi" pitchFamily="2" charset="-78"/>
                  <a:ea typeface="Monotype Koufi" pitchFamily="2" charset="-78"/>
                  <a:cs typeface="Monotype Koufi" pitchFamily="2" charset="-78"/>
                </a:endParaRPr>
              </a:p>
              <a:p>
                <a:pPr algn="ctr" rtl="1"/>
                <a:r>
                  <a:rPr lang="ar-SA" sz="3200" dirty="0" smtClean="0">
                    <a:latin typeface="Monotype Koufi" pitchFamily="2" charset="-78"/>
                    <a:ea typeface="Monotype Koufi" pitchFamily="2" charset="-78"/>
                    <a:cs typeface="Monotype Koufi" pitchFamily="2" charset="-78"/>
                  </a:rPr>
                  <a:t>حالات طلبة المركز الجامعي مرسلي عبد الله تيبازة أنموذجا </a:t>
                </a:r>
                <a:endParaRPr lang="fr-FR" sz="3200" dirty="0" smtClean="0">
                  <a:ea typeface="Monotype Koufi" pitchFamily="2" charset="-78"/>
                  <a:cs typeface="Monotype Koufi" pitchFamily="2" charset="-78"/>
                </a:endParaRPr>
              </a:p>
            </p:txBody>
          </p:sp>
        </p:grpSp>
      </p:grpSp>
      <p:graphicFrame>
        <p:nvGraphicFramePr>
          <p:cNvPr id="8" name="Diagramme 7"/>
          <p:cNvGraphicFramePr/>
          <p:nvPr/>
        </p:nvGraphicFramePr>
        <p:xfrm>
          <a:off x="15" y="5192996"/>
          <a:ext cx="4162567" cy="1494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Diagram group"/>
          <p:cNvGrpSpPr/>
          <p:nvPr/>
        </p:nvGrpSpPr>
        <p:grpSpPr>
          <a:xfrm>
            <a:off x="683568" y="693440"/>
            <a:ext cx="8856984" cy="1295400"/>
            <a:chOff x="2241" y="54266"/>
            <a:chExt cx="8706436" cy="856909"/>
          </a:xfrm>
          <a:scene3d>
            <a:camera prst="isometricOffAxis2Left" zoom="95000"/>
            <a:lightRig rig="flat" dir="t"/>
          </a:scene3d>
        </p:grpSpPr>
        <p:grpSp>
          <p:nvGrpSpPr>
            <p:cNvPr id="5" name="Groupe 5"/>
            <p:cNvGrpSpPr/>
            <p:nvPr/>
          </p:nvGrpSpPr>
          <p:grpSpPr>
            <a:xfrm>
              <a:off x="2241" y="54266"/>
              <a:ext cx="8706436" cy="856909"/>
              <a:chOff x="2241" y="54266"/>
              <a:chExt cx="8706436" cy="856909"/>
            </a:xfrm>
          </p:grpSpPr>
          <p:sp>
            <p:nvSpPr>
              <p:cNvPr id="11" name="Rectangle à coins arrondis 10"/>
              <p:cNvSpPr/>
              <p:nvPr/>
            </p:nvSpPr>
            <p:spPr>
              <a:xfrm>
                <a:off x="2241" y="54266"/>
                <a:ext cx="8706436" cy="856909"/>
              </a:xfrm>
              <a:prstGeom prst="roundRect">
                <a:avLst/>
              </a:prstGeom>
              <a:sp3d extrusionH="381000" contourW="38100" prstMaterial="matte">
                <a:contourClr>
                  <a:schemeClr val="lt1"/>
                </a:contour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Rectangle 11"/>
              <p:cNvSpPr/>
              <p:nvPr/>
            </p:nvSpPr>
            <p:spPr>
              <a:xfrm>
                <a:off x="44072" y="96097"/>
                <a:ext cx="8622774" cy="77324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41935" tIns="0" rIns="241935" bIns="0" numCol="1" spcCol="1270" anchor="ctr" anchorCtr="0">
                <a:noAutofit/>
              </a:bodyPr>
              <a:lstStyle/>
              <a:p>
                <a:pPr lvl="0" algn="ctr" defTabSz="124460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sz="7000" b="1" dirty="0" smtClean="0">
                    <a:latin typeface="Traditional Arabic" panose="02020603050405020304" pitchFamily="18" charset="-78"/>
                    <a:cs typeface="Traditional Arabic" panose="02020603050405020304" pitchFamily="18" charset="-78"/>
                  </a:rPr>
                  <a:t>خلية ضمان الجودة</a:t>
                </a:r>
                <a:endParaRPr lang="ar-SA" sz="7000" b="1" dirty="0" smtClean="0">
                  <a:latin typeface="Traditional Arabic" panose="02020603050405020304" pitchFamily="18" charset="-78"/>
                  <a:cs typeface="Traditional Arabic" panose="02020603050405020304" pitchFamily="18" charset="-78"/>
                </a:endParaRPr>
              </a:p>
            </p:txBody>
          </p:sp>
        </p:grp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8">
                                            <p:graphicEl>
                                              <a:dgm id="{CCD2960A-89B0-4745-9286-BF9C195D6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8">
                                            <p:graphicEl>
                                              <a:dgm id="{15BBE8FE-F495-4FD1-9206-2FC98E790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-828600" y="0"/>
          <a:ext cx="1022513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/>
          <p:cNvGraphicFramePr/>
          <p:nvPr/>
        </p:nvGraphicFramePr>
        <p:xfrm>
          <a:off x="-540568" y="2173312"/>
          <a:ext cx="9540552" cy="4424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870A239-5E42-4138-A032-5FD3F85612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">
                                            <p:graphicEl>
                                              <a:dgm id="{7870A239-5E42-4138-A032-5FD3F85612C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15D358A-A1C4-430C-8232-E55FDA3744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5">
                                            <p:graphicEl>
                                              <a:dgm id="{615D358A-A1C4-430C-8232-E55FDA3744D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D729824-B42B-4CBB-BE04-314E513EDA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5">
                                            <p:graphicEl>
                                              <a:dgm id="{2D729824-B42B-4CBB-BE04-314E513EDA1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19FDD33-CD11-4A51-96AF-F06A869033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5">
                                            <p:graphicEl>
                                              <a:dgm id="{F19FDD33-CD11-4A51-96AF-F06A8690335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7BCAA85-14A1-40DE-9B9F-EBFF5E7EB9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graphicEl>
                                              <a:dgm id="{77BCAA85-14A1-40DE-9B9F-EBFF5E7EB9F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A7AFA12-5CCE-47B5-AE9F-9F6C26D42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>
                                            <p:graphicEl>
                                              <a:dgm id="{CA7AFA12-5CCE-47B5-AE9F-9F6C26D42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BFA801-69D8-4FF2-BEAD-19A6205A3D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5">
                                            <p:graphicEl>
                                              <a:dgm id="{C9BFA801-69D8-4FF2-BEAD-19A6205A3D7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475CBA-EBB3-492D-8972-84A4C05BC9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5">
                                            <p:graphicEl>
                                              <a:dgm id="{A7475CBA-EBB3-492D-8972-84A4C05BC9A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D0516C-8E63-47AE-8BF6-BC49411410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5">
                                            <p:graphicEl>
                                              <a:dgm id="{A9D0516C-8E63-47AE-8BF6-BC494114101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77C4554-1D90-4667-8855-07D624110A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5">
                                            <p:graphicEl>
                                              <a:dgm id="{377C4554-1D90-4667-8855-07D624110AB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1A2A64B-1CBE-44D2-A25F-0EC5A81DD0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5">
                                            <p:graphicEl>
                                              <a:dgm id="{31A2A64B-1CBE-44D2-A25F-0EC5A81DD05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63160EA-A45B-4F4E-BFBA-AC5EA6CF32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5">
                                            <p:graphicEl>
                                              <a:dgm id="{B63160EA-A45B-4F4E-BFBA-AC5EA6CF324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B09ED58-9716-4834-9A4F-670B6D7EC7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5">
                                            <p:graphicEl>
                                              <a:dgm id="{CB09ED58-9716-4834-9A4F-670B6D7EC7F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20E9AD8-1F46-4E84-8D47-6541873779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5">
                                            <p:graphicEl>
                                              <a:dgm id="{920E9AD8-1F46-4E84-8D47-65418737790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260223E-280E-4967-BC8E-8A9D1922FE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5">
                                            <p:graphicEl>
                                              <a:dgm id="{A260223E-280E-4967-BC8E-8A9D1922FED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Graphic spid="5" grpId="0">
        <p:bldSub>
          <a:bldDgm bld="lvlAtOnce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-828600" y="0"/>
          <a:ext cx="1022513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me 4"/>
          <p:cNvGraphicFramePr/>
          <p:nvPr/>
        </p:nvGraphicFramePr>
        <p:xfrm>
          <a:off x="-540568" y="2173312"/>
          <a:ext cx="9540552" cy="4424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>
                                            <p:graphicEl>
                                              <a:dgm id="{91D42385-9C91-469C-99EE-EF2E15741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870A239-5E42-4138-A032-5FD3F85612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">
                                            <p:graphicEl>
                                              <a:dgm id="{7870A239-5E42-4138-A032-5FD3F85612C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15D358A-A1C4-430C-8232-E55FDA3744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5">
                                            <p:graphicEl>
                                              <a:dgm id="{615D358A-A1C4-430C-8232-E55FDA3744D4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D729824-B42B-4CBB-BE04-314E513EDA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5">
                                            <p:graphicEl>
                                              <a:dgm id="{2D729824-B42B-4CBB-BE04-314E513EDA1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19FDD33-CD11-4A51-96AF-F06A869033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5">
                                            <p:graphicEl>
                                              <a:dgm id="{F19FDD33-CD11-4A51-96AF-F06A86903358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7BCAA85-14A1-40DE-9B9F-EBFF5E7EB9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graphicEl>
                                              <a:dgm id="{77BCAA85-14A1-40DE-9B9F-EBFF5E7EB9F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A7AFA12-5CCE-47B5-AE9F-9F6C26D42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">
                                            <p:graphicEl>
                                              <a:dgm id="{CA7AFA12-5CCE-47B5-AE9F-9F6C26D42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BFA801-69D8-4FF2-BEAD-19A6205A3D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5">
                                            <p:graphicEl>
                                              <a:dgm id="{C9BFA801-69D8-4FF2-BEAD-19A6205A3D7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7475CBA-EBB3-492D-8972-84A4C05BC9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5">
                                            <p:graphicEl>
                                              <a:dgm id="{A7475CBA-EBB3-492D-8972-84A4C05BC9A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9D0516C-8E63-47AE-8BF6-BC49411410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5">
                                            <p:graphicEl>
                                              <a:dgm id="{A9D0516C-8E63-47AE-8BF6-BC4941141016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77C4554-1D90-4667-8855-07D624110A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5">
                                            <p:graphicEl>
                                              <a:dgm id="{377C4554-1D90-4667-8855-07D624110AB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1A2A64B-1CBE-44D2-A25F-0EC5A81DD0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5">
                                            <p:graphicEl>
                                              <a:dgm id="{31A2A64B-1CBE-44D2-A25F-0EC5A81DD05F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63160EA-A45B-4F4E-BFBA-AC5EA6CF32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5">
                                            <p:graphicEl>
                                              <a:dgm id="{B63160EA-A45B-4F4E-BFBA-AC5EA6CF324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B09ED58-9716-4834-9A4F-670B6D7EC7F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5">
                                            <p:graphicEl>
                                              <a:dgm id="{CB09ED58-9716-4834-9A4F-670B6D7EC7F7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20E9AD8-1F46-4E84-8D47-6541873779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5">
                                            <p:graphicEl>
                                              <a:dgm id="{920E9AD8-1F46-4E84-8D47-654187377909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260223E-280E-4967-BC8E-8A9D1922FE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5">
                                            <p:graphicEl>
                                              <a:dgm id="{A260223E-280E-4967-BC8E-8A9D1922FED5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  <p:bldGraphic spid="5" grpId="0">
        <p:bldSub>
          <a:bldDgm bld="lvlAtOnce"/>
        </p:bldSub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A37C0D-EB01-4E33-B0BC-EF863239F4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graphicEl>
                                              <a:dgm id="{C2A37C0D-EB01-4E33-B0BC-EF863239F4CB}"/>
                                            </p:graphic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8520" y="0"/>
            <a:ext cx="11484768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aphique 2"/>
          <p:cNvGraphicFramePr/>
          <p:nvPr/>
        </p:nvGraphicFramePr>
        <p:xfrm>
          <a:off x="0" y="0"/>
          <a:ext cx="939653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phique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/>
        </p:nvGraphicFramePr>
        <p:xfrm>
          <a:off x="0" y="14068"/>
          <a:ext cx="9144000" cy="68439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7889</TotalTime>
  <Words>205</Words>
  <Application>Microsoft Office PowerPoint</Application>
  <PresentationFormat>Affichage à l'écran (4:3)</PresentationFormat>
  <Paragraphs>100</Paragraphs>
  <Slides>38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3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ABDELWAHAB</dc:creator>
  <cp:lastModifiedBy>Boulares computer</cp:lastModifiedBy>
  <cp:revision>59</cp:revision>
  <dcterms:created xsi:type="dcterms:W3CDTF">2018-12-09T06:23:53Z</dcterms:created>
  <dcterms:modified xsi:type="dcterms:W3CDTF">2018-12-16T07:51:01Z</dcterms:modified>
</cp:coreProperties>
</file>