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B000B0"/>
    <a:srgbClr val="8A0000"/>
    <a:srgbClr val="007000"/>
    <a:srgbClr val="3333FF"/>
    <a:srgbClr val="99CCFF"/>
    <a:srgbClr val="000099"/>
    <a:srgbClr val="9999FF"/>
    <a:srgbClr val="FF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3760</TotalTime>
  <Words>624</Words>
  <Application>Microsoft Office PowerPoint</Application>
  <PresentationFormat>Affichage à l'écran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Conception personnalisée</vt:lpstr>
      <vt:lpstr>Médian</vt:lpstr>
      <vt:lpstr>Présentation PowerPoint</vt:lpstr>
      <vt:lpstr>Présentation PowerPoint</vt:lpstr>
      <vt:lpstr>NECESSITE D’UNE STRUCTURE QUALITE</vt:lpstr>
      <vt:lpstr>MISSIONS</vt:lpstr>
      <vt:lpstr>Présentation PowerPoint</vt:lpstr>
      <vt:lpstr>ROLES CONCEPTUELS</vt:lpstr>
      <vt:lpstr>ROLES ORGANISATIONNELS</vt:lpstr>
      <vt:lpstr>ROLE DE FACILITATEUR</vt:lpstr>
      <vt:lpstr>ROLE DE PILOTE</vt:lpstr>
      <vt:lpstr>CELLULE ASSURANCE QUALITE</vt:lpstr>
      <vt:lpstr>Présentation PowerPoint</vt:lpstr>
      <vt:lpstr>MERCI DE VOTRE AIMABLE ATTENTION</vt:lpstr>
      <vt:lpstr>ATELIER</vt:lpstr>
    </vt:vector>
  </TitlesOfParts>
  <Company>Domicile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mont de Cabassou  après le 20 Avril 2000</dc:title>
  <dc:creator>Meghellet</dc:creator>
  <cp:lastModifiedBy>Allal</cp:lastModifiedBy>
  <cp:revision>116</cp:revision>
  <dcterms:created xsi:type="dcterms:W3CDTF">2007-05-24T11:39:39Z</dcterms:created>
  <dcterms:modified xsi:type="dcterms:W3CDTF">2015-12-04T21:49:55Z</dcterms:modified>
</cp:coreProperties>
</file>