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3" r:id="rId1"/>
  </p:sldMasterIdLst>
  <p:notesMasterIdLst>
    <p:notesMasterId r:id="rId33"/>
  </p:notesMasterIdLst>
  <p:handoutMasterIdLst>
    <p:handoutMasterId r:id="rId34"/>
  </p:handoutMasterIdLst>
  <p:sldIdLst>
    <p:sldId id="256" r:id="rId2"/>
    <p:sldId id="260" r:id="rId3"/>
    <p:sldId id="304" r:id="rId4"/>
    <p:sldId id="257" r:id="rId5"/>
    <p:sldId id="328" r:id="rId6"/>
    <p:sldId id="332" r:id="rId7"/>
    <p:sldId id="333" r:id="rId8"/>
    <p:sldId id="334" r:id="rId9"/>
    <p:sldId id="331" r:id="rId10"/>
    <p:sldId id="318" r:id="rId11"/>
    <p:sldId id="316" r:id="rId12"/>
    <p:sldId id="330"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22" r:id="rId26"/>
    <p:sldId id="347" r:id="rId27"/>
    <p:sldId id="306" r:id="rId28"/>
    <p:sldId id="312" r:id="rId29"/>
    <p:sldId id="310" r:id="rId30"/>
    <p:sldId id="313" r:id="rId31"/>
    <p:sldId id="277" r:id="rId32"/>
  </p:sldIdLst>
  <p:sldSz cx="9144000" cy="6858000" type="screen4x3"/>
  <p:notesSz cx="7099300" cy="1023461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660066"/>
    <a:srgbClr val="0094C8"/>
    <a:srgbClr val="8FE2FF"/>
    <a:srgbClr val="2FC9FF"/>
    <a:srgbClr val="79DCFF"/>
    <a:srgbClr val="0099CC"/>
    <a:srgbClr val="ADA435"/>
    <a:srgbClr val="CDDDDD"/>
    <a:srgbClr val="5E90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7" autoAdjust="0"/>
    <p:restoredTop sz="90504" autoAdjust="0"/>
  </p:normalViewPr>
  <p:slideViewPr>
    <p:cSldViewPr>
      <p:cViewPr>
        <p:scale>
          <a:sx n="77" d="100"/>
          <a:sy n="77" d="100"/>
        </p:scale>
        <p:origin x="1308" y="-5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56" d="100"/>
        <a:sy n="5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C798CB-D290-458A-AFE9-508BE0B29B8F}" type="doc">
      <dgm:prSet loTypeId="urn:microsoft.com/office/officeart/2005/8/layout/process5" loCatId="process" qsTypeId="urn:microsoft.com/office/officeart/2005/8/quickstyle/simple4" qsCatId="simple" csTypeId="urn:microsoft.com/office/officeart/2005/8/colors/colorful4" csCatId="colorful" phldr="1"/>
      <dgm:spPr/>
      <dgm:t>
        <a:bodyPr/>
        <a:lstStyle/>
        <a:p>
          <a:endParaRPr lang="fr-FR"/>
        </a:p>
      </dgm:t>
    </dgm:pt>
    <dgm:pt modelId="{FFB18C47-0608-4BA3-A90F-90E9ABFD2674}">
      <dgm:prSet phldrT="[Texte]" custT="1"/>
      <dgm:spPr>
        <a:xfrm>
          <a:off x="6771" y="973064"/>
          <a:ext cx="2024029" cy="1214417"/>
        </a:xfrm>
        <a:prstGeom prst="roundRect">
          <a:avLst>
            <a:gd name="adj" fmla="val 10000"/>
          </a:avLst>
        </a:prstGeom>
        <a:gradFill rotWithShape="0">
          <a:gsLst>
            <a:gs pos="0">
              <a:srgbClr val="6BB76D">
                <a:hueOff val="0"/>
                <a:satOff val="0"/>
                <a:lumOff val="0"/>
                <a:alphaOff val="0"/>
                <a:shade val="47500"/>
                <a:satMod val="137000"/>
              </a:srgbClr>
            </a:gs>
            <a:gs pos="55000">
              <a:srgbClr val="6BB76D">
                <a:hueOff val="0"/>
                <a:satOff val="0"/>
                <a:lumOff val="0"/>
                <a:alphaOff val="0"/>
                <a:shade val="69000"/>
                <a:satMod val="137000"/>
              </a:srgbClr>
            </a:gs>
            <a:gs pos="100000">
              <a:srgbClr val="6BB76D">
                <a:hueOff val="0"/>
                <a:satOff val="0"/>
                <a:lumOff val="0"/>
                <a:alphaOff val="0"/>
                <a:shade val="98000"/>
                <a:satMod val="137000"/>
              </a:srgbClr>
            </a:gs>
          </a:gsLst>
          <a:lin ang="16200000" scaled="0"/>
        </a:gradFill>
        <a:ln>
          <a:noFill/>
        </a:ln>
        <a:effectLst>
          <a:outerShdw blurRad="39000" dist="25400" dir="5400000" rotWithShape="0">
            <a:srgbClr val="000000">
              <a:alpha val="38000"/>
            </a:srgbClr>
          </a:outerShdw>
        </a:effectLst>
      </dgm:spPr>
      <dgm:t>
        <a:bodyPr/>
        <a:lstStyle/>
        <a:p>
          <a:r>
            <a:rPr lang="fr-FR" sz="1700" b="1" i="1" dirty="0" smtClean="0">
              <a:solidFill>
                <a:sysClr val="window" lastClr="FFFFFF"/>
              </a:solidFill>
              <a:latin typeface="Calibri"/>
              <a:ea typeface="+mn-ea"/>
              <a:cs typeface="+mn-cs"/>
            </a:rPr>
            <a:t>[Projet approuvé: initialisation, opportunité, faisabilité, </a:t>
          </a:r>
          <a:r>
            <a:rPr lang="fr-FR" sz="1700" b="1" i="1" dirty="0" err="1" smtClean="0">
              <a:solidFill>
                <a:sysClr val="window" lastClr="FFFFFF"/>
              </a:solidFill>
              <a:latin typeface="Calibri"/>
              <a:ea typeface="+mn-ea"/>
              <a:cs typeface="+mn-cs"/>
            </a:rPr>
            <a:t>cadrrage</a:t>
          </a:r>
          <a:r>
            <a:rPr lang="fr-FR" sz="1700" b="1" i="1" dirty="0" smtClean="0">
              <a:solidFill>
                <a:sysClr val="window" lastClr="FFFFFF"/>
              </a:solidFill>
              <a:latin typeface="Calibri"/>
              <a:ea typeface="+mn-ea"/>
              <a:cs typeface="+mn-cs"/>
            </a:rPr>
            <a:t>]</a:t>
          </a:r>
          <a:endParaRPr lang="fr-FR" sz="1700" b="1" i="1" dirty="0">
            <a:solidFill>
              <a:sysClr val="window" lastClr="FFFFFF"/>
            </a:solidFill>
            <a:latin typeface="Calibri"/>
            <a:ea typeface="+mn-ea"/>
            <a:cs typeface="+mn-cs"/>
          </a:endParaRPr>
        </a:p>
      </dgm:t>
    </dgm:pt>
    <dgm:pt modelId="{8549186C-9BB9-4ECE-89C5-0A2D2561DAA1}" type="parTrans" cxnId="{5E9D2EB8-14CC-41BC-8B64-FFF2C27D6257}">
      <dgm:prSet/>
      <dgm:spPr/>
      <dgm:t>
        <a:bodyPr/>
        <a:lstStyle/>
        <a:p>
          <a:endParaRPr lang="fr-FR" sz="1700" b="1"/>
        </a:p>
      </dgm:t>
    </dgm:pt>
    <dgm:pt modelId="{8E5F7ECD-3B15-4C02-BB95-4CF1A6505E93}" type="sibTrans" cxnId="{5E9D2EB8-14CC-41BC-8B64-FFF2C27D6257}">
      <dgm:prSet custT="1"/>
      <dgm:spPr>
        <a:xfrm>
          <a:off x="2208916" y="1329293"/>
          <a:ext cx="429094" cy="501959"/>
        </a:xfrm>
        <a:prstGeom prst="rightArrow">
          <a:avLst>
            <a:gd name="adj1" fmla="val 60000"/>
            <a:gd name="adj2" fmla="val 50000"/>
          </a:avLst>
        </a:prstGeom>
        <a:gradFill rotWithShape="0">
          <a:gsLst>
            <a:gs pos="0">
              <a:srgbClr val="6BB76D">
                <a:hueOff val="0"/>
                <a:satOff val="0"/>
                <a:lumOff val="0"/>
                <a:alphaOff val="0"/>
                <a:shade val="47500"/>
                <a:satMod val="137000"/>
              </a:srgbClr>
            </a:gs>
            <a:gs pos="55000">
              <a:srgbClr val="6BB76D">
                <a:hueOff val="0"/>
                <a:satOff val="0"/>
                <a:lumOff val="0"/>
                <a:alphaOff val="0"/>
                <a:shade val="69000"/>
                <a:satMod val="137000"/>
              </a:srgbClr>
            </a:gs>
            <a:gs pos="100000">
              <a:srgbClr val="6BB76D">
                <a:hueOff val="0"/>
                <a:satOff val="0"/>
                <a:lumOff val="0"/>
                <a:alphaOff val="0"/>
                <a:shade val="98000"/>
                <a:satMod val="137000"/>
              </a:srgbClr>
            </a:gs>
          </a:gsLst>
          <a:lin ang="16200000" scaled="0"/>
        </a:gradFill>
        <a:ln>
          <a:noFill/>
        </a:ln>
        <a:effectLst>
          <a:outerShdw blurRad="39000" dist="25400" dir="5400000" rotWithShape="0">
            <a:srgbClr val="000000">
              <a:alpha val="38000"/>
            </a:srgbClr>
          </a:outerShdw>
        </a:effectLst>
      </dgm:spPr>
      <dgm:t>
        <a:bodyPr/>
        <a:lstStyle/>
        <a:p>
          <a:endParaRPr lang="fr-FR" sz="1700" b="1">
            <a:solidFill>
              <a:sysClr val="window" lastClr="FFFFFF"/>
            </a:solidFill>
            <a:latin typeface="Calibri"/>
            <a:ea typeface="+mn-ea"/>
            <a:cs typeface="+mn-cs"/>
          </a:endParaRPr>
        </a:p>
      </dgm:t>
    </dgm:pt>
    <dgm:pt modelId="{CFE4EEA1-7290-452D-9401-1A307473606F}">
      <dgm:prSet phldrT="[Texte]" custT="1"/>
      <dgm:spPr>
        <a:xfrm>
          <a:off x="2840413" y="973064"/>
          <a:ext cx="2024029" cy="1214417"/>
        </a:xfrm>
        <a:prstGeom prst="roundRect">
          <a:avLst>
            <a:gd name="adj" fmla="val 10000"/>
          </a:avLst>
        </a:prstGeom>
        <a:gradFill rotWithShape="0">
          <a:gsLst>
            <a:gs pos="0">
              <a:srgbClr val="6BB76D">
                <a:hueOff val="-1206228"/>
                <a:satOff val="8421"/>
                <a:lumOff val="902"/>
                <a:alphaOff val="0"/>
                <a:shade val="47500"/>
                <a:satMod val="137000"/>
              </a:srgbClr>
            </a:gs>
            <a:gs pos="55000">
              <a:srgbClr val="6BB76D">
                <a:hueOff val="-1206228"/>
                <a:satOff val="8421"/>
                <a:lumOff val="902"/>
                <a:alphaOff val="0"/>
                <a:shade val="69000"/>
                <a:satMod val="137000"/>
              </a:srgbClr>
            </a:gs>
            <a:gs pos="100000">
              <a:srgbClr val="6BB76D">
                <a:hueOff val="-1206228"/>
                <a:satOff val="8421"/>
                <a:lumOff val="902"/>
                <a:alphaOff val="0"/>
                <a:shade val="98000"/>
                <a:satMod val="137000"/>
              </a:srgbClr>
            </a:gs>
          </a:gsLst>
          <a:lin ang="16200000" scaled="0"/>
        </a:gradFill>
        <a:ln>
          <a:noFill/>
        </a:ln>
        <a:effectLst>
          <a:outerShdw blurRad="39000" dist="25400" dir="5400000" rotWithShape="0">
            <a:srgbClr val="000000">
              <a:alpha val="38000"/>
            </a:srgbClr>
          </a:outerShdw>
        </a:effectLst>
      </dgm:spPr>
      <dgm:t>
        <a:bodyPr/>
        <a:lstStyle/>
        <a:p>
          <a:r>
            <a:rPr lang="fr-FR" sz="1700" b="1" smtClean="0">
              <a:solidFill>
                <a:sysClr val="window" lastClr="FFFFFF"/>
              </a:solidFill>
              <a:latin typeface="Calibri"/>
              <a:ea typeface="+mn-ea"/>
              <a:cs typeface="+mn-cs"/>
            </a:rPr>
            <a:t>Rédiger le manuel qualité</a:t>
          </a:r>
          <a:endParaRPr lang="fr-FR" sz="1700" b="1" dirty="0">
            <a:solidFill>
              <a:sysClr val="window" lastClr="FFFFFF"/>
            </a:solidFill>
            <a:latin typeface="Calibri"/>
            <a:ea typeface="+mn-ea"/>
            <a:cs typeface="+mn-cs"/>
          </a:endParaRPr>
        </a:p>
      </dgm:t>
    </dgm:pt>
    <dgm:pt modelId="{CBB3BAC6-7316-4AF0-B6C6-63C6E27A58C1}" type="parTrans" cxnId="{03EC9DB2-B946-42EF-8AE0-D008D5DF5C70}">
      <dgm:prSet/>
      <dgm:spPr/>
      <dgm:t>
        <a:bodyPr/>
        <a:lstStyle/>
        <a:p>
          <a:endParaRPr lang="fr-FR" sz="1700" b="1"/>
        </a:p>
      </dgm:t>
    </dgm:pt>
    <dgm:pt modelId="{2AB499B0-8EA4-4F83-9726-6A033D5F3469}" type="sibTrans" cxnId="{03EC9DB2-B946-42EF-8AE0-D008D5DF5C70}">
      <dgm:prSet custT="1"/>
      <dgm:spPr>
        <a:xfrm>
          <a:off x="5042557" y="1329293"/>
          <a:ext cx="429094" cy="501959"/>
        </a:xfrm>
        <a:prstGeom prst="rightArrow">
          <a:avLst>
            <a:gd name="adj1" fmla="val 60000"/>
            <a:gd name="adj2" fmla="val 50000"/>
          </a:avLst>
        </a:prstGeom>
        <a:gradFill rotWithShape="0">
          <a:gsLst>
            <a:gs pos="0">
              <a:srgbClr val="6BB76D">
                <a:hueOff val="-1507785"/>
                <a:satOff val="10526"/>
                <a:lumOff val="1127"/>
                <a:alphaOff val="0"/>
                <a:shade val="47500"/>
                <a:satMod val="137000"/>
              </a:srgbClr>
            </a:gs>
            <a:gs pos="55000">
              <a:srgbClr val="6BB76D">
                <a:hueOff val="-1507785"/>
                <a:satOff val="10526"/>
                <a:lumOff val="1127"/>
                <a:alphaOff val="0"/>
                <a:shade val="69000"/>
                <a:satMod val="137000"/>
              </a:srgbClr>
            </a:gs>
            <a:gs pos="100000">
              <a:srgbClr val="6BB76D">
                <a:hueOff val="-1507785"/>
                <a:satOff val="10526"/>
                <a:lumOff val="1127"/>
                <a:alphaOff val="0"/>
                <a:shade val="98000"/>
                <a:satMod val="137000"/>
              </a:srgbClr>
            </a:gs>
          </a:gsLst>
          <a:lin ang="16200000" scaled="0"/>
        </a:gradFill>
        <a:ln>
          <a:noFill/>
        </a:ln>
        <a:effectLst>
          <a:outerShdw blurRad="39000" dist="25400" dir="5400000" rotWithShape="0">
            <a:srgbClr val="000000">
              <a:alpha val="38000"/>
            </a:srgbClr>
          </a:outerShdw>
        </a:effectLst>
      </dgm:spPr>
      <dgm:t>
        <a:bodyPr/>
        <a:lstStyle/>
        <a:p>
          <a:endParaRPr lang="fr-FR" sz="1700" b="1">
            <a:solidFill>
              <a:sysClr val="window" lastClr="FFFFFF"/>
            </a:solidFill>
            <a:latin typeface="Calibri"/>
            <a:ea typeface="+mn-ea"/>
            <a:cs typeface="+mn-cs"/>
          </a:endParaRPr>
        </a:p>
      </dgm:t>
    </dgm:pt>
    <dgm:pt modelId="{7CE584CE-8190-417A-8B49-3DA0E97A7411}">
      <dgm:prSet phldrT="[Texte]" custT="1"/>
      <dgm:spPr>
        <a:xfrm>
          <a:off x="5674054" y="973064"/>
          <a:ext cx="2024029" cy="1214417"/>
        </a:xfrm>
        <a:prstGeom prst="roundRect">
          <a:avLst>
            <a:gd name="adj" fmla="val 10000"/>
          </a:avLst>
        </a:prstGeom>
        <a:gradFill rotWithShape="0">
          <a:gsLst>
            <a:gs pos="0">
              <a:srgbClr val="6BB76D">
                <a:hueOff val="-2412456"/>
                <a:satOff val="16842"/>
                <a:lumOff val="1804"/>
                <a:alphaOff val="0"/>
                <a:shade val="47500"/>
                <a:satMod val="137000"/>
              </a:srgbClr>
            </a:gs>
            <a:gs pos="55000">
              <a:srgbClr val="6BB76D">
                <a:hueOff val="-2412456"/>
                <a:satOff val="16842"/>
                <a:lumOff val="1804"/>
                <a:alphaOff val="0"/>
                <a:shade val="69000"/>
                <a:satMod val="137000"/>
              </a:srgbClr>
            </a:gs>
            <a:gs pos="100000">
              <a:srgbClr val="6BB76D">
                <a:hueOff val="-2412456"/>
                <a:satOff val="16842"/>
                <a:lumOff val="1804"/>
                <a:alphaOff val="0"/>
                <a:shade val="98000"/>
                <a:satMod val="137000"/>
              </a:srgbClr>
            </a:gs>
          </a:gsLst>
          <a:lin ang="16200000" scaled="0"/>
        </a:gradFill>
        <a:ln>
          <a:noFill/>
        </a:ln>
        <a:effectLst>
          <a:outerShdw blurRad="39000" dist="25400" dir="5400000" rotWithShape="0">
            <a:srgbClr val="000000">
              <a:alpha val="38000"/>
            </a:srgbClr>
          </a:outerShdw>
        </a:effectLst>
      </dgm:spPr>
      <dgm:t>
        <a:bodyPr/>
        <a:lstStyle/>
        <a:p>
          <a:r>
            <a:rPr lang="fr-FR" sz="1700" b="1" smtClean="0">
              <a:solidFill>
                <a:sysClr val="window" lastClr="FFFFFF"/>
              </a:solidFill>
              <a:latin typeface="Calibri"/>
              <a:ea typeface="+mn-ea"/>
              <a:cs typeface="+mn-cs"/>
            </a:rPr>
            <a:t>Formaliser les processus</a:t>
          </a:r>
          <a:endParaRPr lang="fr-FR" sz="1700" b="1" dirty="0">
            <a:solidFill>
              <a:sysClr val="window" lastClr="FFFFFF"/>
            </a:solidFill>
            <a:latin typeface="Calibri"/>
            <a:ea typeface="+mn-ea"/>
            <a:cs typeface="+mn-cs"/>
          </a:endParaRPr>
        </a:p>
      </dgm:t>
    </dgm:pt>
    <dgm:pt modelId="{08F18A93-F69D-44A6-9AC6-1AE745FD752C}" type="parTrans" cxnId="{6C044651-A117-4E65-8012-22E485898FC6}">
      <dgm:prSet/>
      <dgm:spPr/>
      <dgm:t>
        <a:bodyPr/>
        <a:lstStyle/>
        <a:p>
          <a:endParaRPr lang="fr-FR" sz="1700" b="1"/>
        </a:p>
      </dgm:t>
    </dgm:pt>
    <dgm:pt modelId="{386B33B3-BCB0-49D8-B78C-37528CA59A7E}" type="sibTrans" cxnId="{6C044651-A117-4E65-8012-22E485898FC6}">
      <dgm:prSet custT="1"/>
      <dgm:spPr>
        <a:xfrm rot="5400000">
          <a:off x="6471522" y="2329164"/>
          <a:ext cx="429094" cy="501959"/>
        </a:xfrm>
        <a:prstGeom prst="rightArrow">
          <a:avLst>
            <a:gd name="adj1" fmla="val 60000"/>
            <a:gd name="adj2" fmla="val 50000"/>
          </a:avLst>
        </a:prstGeom>
        <a:gradFill rotWithShape="0">
          <a:gsLst>
            <a:gs pos="0">
              <a:srgbClr val="6BB76D">
                <a:hueOff val="-3015570"/>
                <a:satOff val="21052"/>
                <a:lumOff val="2255"/>
                <a:alphaOff val="0"/>
                <a:shade val="47500"/>
                <a:satMod val="137000"/>
              </a:srgbClr>
            </a:gs>
            <a:gs pos="55000">
              <a:srgbClr val="6BB76D">
                <a:hueOff val="-3015570"/>
                <a:satOff val="21052"/>
                <a:lumOff val="2255"/>
                <a:alphaOff val="0"/>
                <a:shade val="69000"/>
                <a:satMod val="137000"/>
              </a:srgbClr>
            </a:gs>
            <a:gs pos="100000">
              <a:srgbClr val="6BB76D">
                <a:hueOff val="-3015570"/>
                <a:satOff val="21052"/>
                <a:lumOff val="2255"/>
                <a:alphaOff val="0"/>
                <a:shade val="98000"/>
                <a:satMod val="137000"/>
              </a:srgbClr>
            </a:gs>
          </a:gsLst>
          <a:lin ang="16200000" scaled="0"/>
        </a:gradFill>
        <a:ln>
          <a:noFill/>
        </a:ln>
        <a:effectLst>
          <a:outerShdw blurRad="39000" dist="25400" dir="5400000" rotWithShape="0">
            <a:srgbClr val="000000">
              <a:alpha val="38000"/>
            </a:srgbClr>
          </a:outerShdw>
        </a:effectLst>
      </dgm:spPr>
      <dgm:t>
        <a:bodyPr/>
        <a:lstStyle/>
        <a:p>
          <a:endParaRPr lang="fr-FR" sz="1700" b="1">
            <a:solidFill>
              <a:sysClr val="window" lastClr="FFFFFF"/>
            </a:solidFill>
            <a:latin typeface="Calibri"/>
            <a:ea typeface="+mn-ea"/>
            <a:cs typeface="+mn-cs"/>
          </a:endParaRPr>
        </a:p>
      </dgm:t>
    </dgm:pt>
    <dgm:pt modelId="{6FB43267-35EF-471F-BDA4-5F6557375154}">
      <dgm:prSet phldrT="[Texte]" custT="1"/>
      <dgm:spPr>
        <a:xfrm>
          <a:off x="5674054" y="2997093"/>
          <a:ext cx="2024029" cy="1214417"/>
        </a:xfrm>
        <a:prstGeom prst="roundRect">
          <a:avLst>
            <a:gd name="adj" fmla="val 10000"/>
          </a:avLst>
        </a:prstGeom>
        <a:gradFill rotWithShape="0">
          <a:gsLst>
            <a:gs pos="0">
              <a:srgbClr val="6BB76D">
                <a:hueOff val="-3618685"/>
                <a:satOff val="25263"/>
                <a:lumOff val="2705"/>
                <a:alphaOff val="0"/>
                <a:shade val="47500"/>
                <a:satMod val="137000"/>
              </a:srgbClr>
            </a:gs>
            <a:gs pos="55000">
              <a:srgbClr val="6BB76D">
                <a:hueOff val="-3618685"/>
                <a:satOff val="25263"/>
                <a:lumOff val="2705"/>
                <a:alphaOff val="0"/>
                <a:shade val="69000"/>
                <a:satMod val="137000"/>
              </a:srgbClr>
            </a:gs>
            <a:gs pos="100000">
              <a:srgbClr val="6BB76D">
                <a:hueOff val="-3618685"/>
                <a:satOff val="25263"/>
                <a:lumOff val="2705"/>
                <a:alphaOff val="0"/>
                <a:shade val="98000"/>
                <a:satMod val="137000"/>
              </a:srgbClr>
            </a:gs>
          </a:gsLst>
          <a:lin ang="16200000" scaled="0"/>
        </a:gradFill>
        <a:ln>
          <a:noFill/>
        </a:ln>
        <a:effectLst>
          <a:outerShdw blurRad="39000" dist="25400" dir="5400000" rotWithShape="0">
            <a:srgbClr val="000000">
              <a:alpha val="38000"/>
            </a:srgbClr>
          </a:outerShdw>
        </a:effectLst>
      </dgm:spPr>
      <dgm:t>
        <a:bodyPr/>
        <a:lstStyle/>
        <a:p>
          <a:r>
            <a:rPr lang="fr-FR" sz="1700" b="1" smtClean="0">
              <a:solidFill>
                <a:sysClr val="window" lastClr="FFFFFF"/>
              </a:solidFill>
              <a:latin typeface="Calibri"/>
              <a:ea typeface="+mn-ea"/>
              <a:cs typeface="+mn-cs"/>
            </a:rPr>
            <a:t>Rédiger les procédures</a:t>
          </a:r>
          <a:endParaRPr lang="fr-FR" sz="1700" b="1" dirty="0">
            <a:solidFill>
              <a:sysClr val="window" lastClr="FFFFFF"/>
            </a:solidFill>
            <a:latin typeface="Calibri"/>
            <a:ea typeface="+mn-ea"/>
            <a:cs typeface="+mn-cs"/>
          </a:endParaRPr>
        </a:p>
      </dgm:t>
    </dgm:pt>
    <dgm:pt modelId="{2A688EC9-4B7C-4D61-9C0B-B0841D4D2FDF}" type="parTrans" cxnId="{E57C5FE7-9214-4879-8F3A-5790B4DA1906}">
      <dgm:prSet/>
      <dgm:spPr/>
      <dgm:t>
        <a:bodyPr/>
        <a:lstStyle/>
        <a:p>
          <a:endParaRPr lang="fr-FR" sz="1700" b="1"/>
        </a:p>
      </dgm:t>
    </dgm:pt>
    <dgm:pt modelId="{A27BF953-7AB5-4824-8921-DB9BF6CDEBCC}" type="sibTrans" cxnId="{E57C5FE7-9214-4879-8F3A-5790B4DA1906}">
      <dgm:prSet custT="1"/>
      <dgm:spPr>
        <a:xfrm rot="10800000">
          <a:off x="5066845" y="3353323"/>
          <a:ext cx="429094" cy="501959"/>
        </a:xfrm>
        <a:prstGeom prst="rightArrow">
          <a:avLst>
            <a:gd name="adj1" fmla="val 60000"/>
            <a:gd name="adj2" fmla="val 50000"/>
          </a:avLst>
        </a:prstGeom>
        <a:gradFill rotWithShape="0">
          <a:gsLst>
            <a:gs pos="0">
              <a:srgbClr val="6BB76D">
                <a:hueOff val="-4523356"/>
                <a:satOff val="31579"/>
                <a:lumOff val="3382"/>
                <a:alphaOff val="0"/>
                <a:shade val="47500"/>
                <a:satMod val="137000"/>
              </a:srgbClr>
            </a:gs>
            <a:gs pos="55000">
              <a:srgbClr val="6BB76D">
                <a:hueOff val="-4523356"/>
                <a:satOff val="31579"/>
                <a:lumOff val="3382"/>
                <a:alphaOff val="0"/>
                <a:shade val="69000"/>
                <a:satMod val="137000"/>
              </a:srgbClr>
            </a:gs>
            <a:gs pos="100000">
              <a:srgbClr val="6BB76D">
                <a:hueOff val="-4523356"/>
                <a:satOff val="31579"/>
                <a:lumOff val="3382"/>
                <a:alphaOff val="0"/>
                <a:shade val="98000"/>
                <a:satMod val="137000"/>
              </a:srgbClr>
            </a:gs>
          </a:gsLst>
          <a:lin ang="16200000" scaled="0"/>
        </a:gradFill>
        <a:ln>
          <a:noFill/>
        </a:ln>
        <a:effectLst>
          <a:outerShdw blurRad="39000" dist="25400" dir="5400000" rotWithShape="0">
            <a:srgbClr val="000000">
              <a:alpha val="38000"/>
            </a:srgbClr>
          </a:outerShdw>
        </a:effectLst>
      </dgm:spPr>
      <dgm:t>
        <a:bodyPr/>
        <a:lstStyle/>
        <a:p>
          <a:endParaRPr lang="fr-FR" sz="1700" b="1">
            <a:solidFill>
              <a:sysClr val="window" lastClr="FFFFFF"/>
            </a:solidFill>
            <a:latin typeface="Calibri"/>
            <a:ea typeface="+mn-ea"/>
            <a:cs typeface="+mn-cs"/>
          </a:endParaRPr>
        </a:p>
      </dgm:t>
    </dgm:pt>
    <dgm:pt modelId="{B5CD782E-415C-4CA9-A331-D0555F008246}">
      <dgm:prSet phldrT="[Texte]" custT="1"/>
      <dgm:spPr>
        <a:xfrm>
          <a:off x="2840413" y="2997093"/>
          <a:ext cx="2024029" cy="1214417"/>
        </a:xfrm>
        <a:prstGeom prst="roundRect">
          <a:avLst>
            <a:gd name="adj" fmla="val 10000"/>
          </a:avLst>
        </a:prstGeom>
        <a:gradFill rotWithShape="0">
          <a:gsLst>
            <a:gs pos="0">
              <a:srgbClr val="6BB76D">
                <a:hueOff val="-4824913"/>
                <a:satOff val="33684"/>
                <a:lumOff val="3607"/>
                <a:alphaOff val="0"/>
                <a:shade val="47500"/>
                <a:satMod val="137000"/>
              </a:srgbClr>
            </a:gs>
            <a:gs pos="55000">
              <a:srgbClr val="6BB76D">
                <a:hueOff val="-4824913"/>
                <a:satOff val="33684"/>
                <a:lumOff val="3607"/>
                <a:alphaOff val="0"/>
                <a:shade val="69000"/>
                <a:satMod val="137000"/>
              </a:srgbClr>
            </a:gs>
            <a:gs pos="100000">
              <a:srgbClr val="6BB76D">
                <a:hueOff val="-4824913"/>
                <a:satOff val="33684"/>
                <a:lumOff val="3607"/>
                <a:alphaOff val="0"/>
                <a:shade val="98000"/>
                <a:satMod val="137000"/>
              </a:srgbClr>
            </a:gs>
          </a:gsLst>
          <a:lin ang="16200000" scaled="0"/>
        </a:gradFill>
        <a:ln>
          <a:noFill/>
        </a:ln>
        <a:effectLst>
          <a:outerShdw blurRad="39000" dist="25400" dir="5400000" rotWithShape="0">
            <a:srgbClr val="000000">
              <a:alpha val="38000"/>
            </a:srgbClr>
          </a:outerShdw>
        </a:effectLst>
      </dgm:spPr>
      <dgm:t>
        <a:bodyPr/>
        <a:lstStyle/>
        <a:p>
          <a:r>
            <a:rPr lang="fr-FR" sz="1700" b="1" smtClean="0">
              <a:solidFill>
                <a:sysClr val="window" lastClr="FFFFFF"/>
              </a:solidFill>
              <a:latin typeface="Calibri"/>
              <a:ea typeface="+mn-ea"/>
              <a:cs typeface="+mn-cs"/>
            </a:rPr>
            <a:t>Rédiger les instructions/modes opératoires</a:t>
          </a:r>
          <a:endParaRPr lang="fr-FR" sz="1700" b="1" dirty="0">
            <a:solidFill>
              <a:sysClr val="window" lastClr="FFFFFF"/>
            </a:solidFill>
            <a:latin typeface="Calibri"/>
            <a:ea typeface="+mn-ea"/>
            <a:cs typeface="+mn-cs"/>
          </a:endParaRPr>
        </a:p>
      </dgm:t>
    </dgm:pt>
    <dgm:pt modelId="{115548E3-9EA6-4084-93B4-3820E274794D}" type="parTrans" cxnId="{F150F3AB-F8E4-43C9-90B8-3B82603BC5BB}">
      <dgm:prSet/>
      <dgm:spPr/>
      <dgm:t>
        <a:bodyPr/>
        <a:lstStyle/>
        <a:p>
          <a:endParaRPr lang="fr-FR" sz="1700" b="1"/>
        </a:p>
      </dgm:t>
    </dgm:pt>
    <dgm:pt modelId="{4EDFEDBB-7D58-4544-B5A4-31E80F1EAC2A}" type="sibTrans" cxnId="{F150F3AB-F8E4-43C9-90B8-3B82603BC5BB}">
      <dgm:prSet custT="1"/>
      <dgm:spPr>
        <a:xfrm rot="10800000">
          <a:off x="2233204" y="3353323"/>
          <a:ext cx="429094" cy="501959"/>
        </a:xfrm>
        <a:prstGeom prst="rightArrow">
          <a:avLst>
            <a:gd name="adj1" fmla="val 60000"/>
            <a:gd name="adj2" fmla="val 50000"/>
          </a:avLst>
        </a:prstGeom>
        <a:gradFill rotWithShape="0">
          <a:gsLst>
            <a:gs pos="0">
              <a:srgbClr val="6BB76D">
                <a:hueOff val="-6031141"/>
                <a:satOff val="42105"/>
                <a:lumOff val="4509"/>
                <a:alphaOff val="0"/>
                <a:shade val="47500"/>
                <a:satMod val="137000"/>
              </a:srgbClr>
            </a:gs>
            <a:gs pos="55000">
              <a:srgbClr val="6BB76D">
                <a:hueOff val="-6031141"/>
                <a:satOff val="42105"/>
                <a:lumOff val="4509"/>
                <a:alphaOff val="0"/>
                <a:shade val="69000"/>
                <a:satMod val="137000"/>
              </a:srgbClr>
            </a:gs>
            <a:gs pos="100000">
              <a:srgbClr val="6BB76D">
                <a:hueOff val="-6031141"/>
                <a:satOff val="42105"/>
                <a:lumOff val="4509"/>
                <a:alphaOff val="0"/>
                <a:shade val="98000"/>
                <a:satMod val="137000"/>
              </a:srgbClr>
            </a:gs>
          </a:gsLst>
          <a:lin ang="16200000" scaled="0"/>
        </a:gradFill>
        <a:ln>
          <a:noFill/>
        </a:ln>
        <a:effectLst>
          <a:outerShdw blurRad="39000" dist="25400" dir="5400000" rotWithShape="0">
            <a:srgbClr val="000000">
              <a:alpha val="38000"/>
            </a:srgbClr>
          </a:outerShdw>
        </a:effectLst>
      </dgm:spPr>
      <dgm:t>
        <a:bodyPr/>
        <a:lstStyle/>
        <a:p>
          <a:endParaRPr lang="fr-FR" sz="1700" b="1">
            <a:solidFill>
              <a:sysClr val="window" lastClr="FFFFFF"/>
            </a:solidFill>
            <a:latin typeface="Calibri"/>
            <a:ea typeface="+mn-ea"/>
            <a:cs typeface="+mn-cs"/>
          </a:endParaRPr>
        </a:p>
      </dgm:t>
    </dgm:pt>
    <dgm:pt modelId="{833B7154-9085-4031-BF6A-E4184BAA59DE}">
      <dgm:prSet custT="1"/>
      <dgm:spPr>
        <a:xfrm>
          <a:off x="6771" y="2997093"/>
          <a:ext cx="2024029" cy="1214417"/>
        </a:xfrm>
        <a:prstGeom prst="roundRect">
          <a:avLst>
            <a:gd name="adj" fmla="val 10000"/>
          </a:avLst>
        </a:prstGeom>
        <a:gradFill rotWithShape="0">
          <a:gsLst>
            <a:gs pos="0">
              <a:srgbClr val="6BB76D">
                <a:hueOff val="-6031141"/>
                <a:satOff val="42105"/>
                <a:lumOff val="4509"/>
                <a:alphaOff val="0"/>
                <a:shade val="47500"/>
                <a:satMod val="137000"/>
              </a:srgbClr>
            </a:gs>
            <a:gs pos="55000">
              <a:srgbClr val="6BB76D">
                <a:hueOff val="-6031141"/>
                <a:satOff val="42105"/>
                <a:lumOff val="4509"/>
                <a:alphaOff val="0"/>
                <a:shade val="69000"/>
                <a:satMod val="137000"/>
              </a:srgbClr>
            </a:gs>
            <a:gs pos="100000">
              <a:srgbClr val="6BB76D">
                <a:hueOff val="-6031141"/>
                <a:satOff val="42105"/>
                <a:lumOff val="4509"/>
                <a:alphaOff val="0"/>
                <a:shade val="98000"/>
                <a:satMod val="137000"/>
              </a:srgbClr>
            </a:gs>
          </a:gsLst>
          <a:lin ang="16200000" scaled="0"/>
        </a:gradFill>
        <a:ln>
          <a:noFill/>
        </a:ln>
        <a:effectLst>
          <a:outerShdw blurRad="39000" dist="25400" dir="5400000" rotWithShape="0">
            <a:srgbClr val="000000">
              <a:alpha val="38000"/>
            </a:srgbClr>
          </a:outerShdw>
        </a:effectLst>
      </dgm:spPr>
      <dgm:t>
        <a:bodyPr/>
        <a:lstStyle/>
        <a:p>
          <a:r>
            <a:rPr lang="fr-FR" sz="1700" b="1" smtClean="0">
              <a:solidFill>
                <a:sysClr val="window" lastClr="FFFFFF"/>
              </a:solidFill>
              <a:latin typeface="Calibri"/>
              <a:ea typeface="+mn-ea"/>
              <a:cs typeface="+mn-cs"/>
            </a:rPr>
            <a:t>Structurer la documentation</a:t>
          </a:r>
          <a:endParaRPr lang="fr-FR" sz="1700" b="1" dirty="0">
            <a:solidFill>
              <a:sysClr val="window" lastClr="FFFFFF"/>
            </a:solidFill>
            <a:latin typeface="Calibri"/>
            <a:ea typeface="+mn-ea"/>
            <a:cs typeface="+mn-cs"/>
          </a:endParaRPr>
        </a:p>
      </dgm:t>
    </dgm:pt>
    <dgm:pt modelId="{33BFB020-67F9-4873-8FA8-8587A28E4CD2}" type="parTrans" cxnId="{5CAF1601-FAD7-4BE7-84AE-71EB640ADE36}">
      <dgm:prSet/>
      <dgm:spPr/>
      <dgm:t>
        <a:bodyPr/>
        <a:lstStyle/>
        <a:p>
          <a:endParaRPr lang="fr-FR" sz="1700" b="1"/>
        </a:p>
      </dgm:t>
    </dgm:pt>
    <dgm:pt modelId="{30278F7C-70BD-4D4F-AA57-6193DD543D69}" type="sibTrans" cxnId="{5CAF1601-FAD7-4BE7-84AE-71EB640ADE36}">
      <dgm:prSet/>
      <dgm:spPr/>
      <dgm:t>
        <a:bodyPr/>
        <a:lstStyle/>
        <a:p>
          <a:endParaRPr lang="fr-FR" sz="1700" b="1"/>
        </a:p>
      </dgm:t>
    </dgm:pt>
    <dgm:pt modelId="{A180A571-DC39-47C1-9E45-E7DF1CF5FB5F}" type="pres">
      <dgm:prSet presAssocID="{4AC798CB-D290-458A-AFE9-508BE0B29B8F}" presName="diagram" presStyleCnt="0">
        <dgm:presLayoutVars>
          <dgm:dir/>
          <dgm:resizeHandles val="exact"/>
        </dgm:presLayoutVars>
      </dgm:prSet>
      <dgm:spPr/>
      <dgm:t>
        <a:bodyPr/>
        <a:lstStyle/>
        <a:p>
          <a:endParaRPr lang="fr-FR"/>
        </a:p>
      </dgm:t>
    </dgm:pt>
    <dgm:pt modelId="{F8E38C32-2395-4AD4-912B-51FCDA93DBA8}" type="pres">
      <dgm:prSet presAssocID="{FFB18C47-0608-4BA3-A90F-90E9ABFD2674}" presName="node" presStyleLbl="node1" presStyleIdx="0" presStyleCnt="6">
        <dgm:presLayoutVars>
          <dgm:bulletEnabled val="1"/>
        </dgm:presLayoutVars>
      </dgm:prSet>
      <dgm:spPr>
        <a:prstGeom prst="roundRect">
          <a:avLst>
            <a:gd name="adj" fmla="val 10000"/>
          </a:avLst>
        </a:prstGeom>
      </dgm:spPr>
      <dgm:t>
        <a:bodyPr/>
        <a:lstStyle/>
        <a:p>
          <a:endParaRPr lang="fr-FR"/>
        </a:p>
      </dgm:t>
    </dgm:pt>
    <dgm:pt modelId="{C9CF3B78-AE5A-46C6-AFB8-35EC943F4CAA}" type="pres">
      <dgm:prSet presAssocID="{8E5F7ECD-3B15-4C02-BB95-4CF1A6505E93}" presName="sibTrans" presStyleLbl="sibTrans2D1" presStyleIdx="0" presStyleCnt="5"/>
      <dgm:spPr>
        <a:prstGeom prst="rightArrow">
          <a:avLst>
            <a:gd name="adj1" fmla="val 60000"/>
            <a:gd name="adj2" fmla="val 50000"/>
          </a:avLst>
        </a:prstGeom>
      </dgm:spPr>
      <dgm:t>
        <a:bodyPr/>
        <a:lstStyle/>
        <a:p>
          <a:endParaRPr lang="fr-FR"/>
        </a:p>
      </dgm:t>
    </dgm:pt>
    <dgm:pt modelId="{0669A5DD-5EAE-4181-A852-F997D2A3D1B4}" type="pres">
      <dgm:prSet presAssocID="{8E5F7ECD-3B15-4C02-BB95-4CF1A6505E93}" presName="connectorText" presStyleLbl="sibTrans2D1" presStyleIdx="0" presStyleCnt="5"/>
      <dgm:spPr/>
      <dgm:t>
        <a:bodyPr/>
        <a:lstStyle/>
        <a:p>
          <a:endParaRPr lang="fr-FR"/>
        </a:p>
      </dgm:t>
    </dgm:pt>
    <dgm:pt modelId="{1DF57353-4684-4EB9-A7F3-086E949CB608}" type="pres">
      <dgm:prSet presAssocID="{CFE4EEA1-7290-452D-9401-1A307473606F}" presName="node" presStyleLbl="node1" presStyleIdx="1" presStyleCnt="6">
        <dgm:presLayoutVars>
          <dgm:bulletEnabled val="1"/>
        </dgm:presLayoutVars>
      </dgm:prSet>
      <dgm:spPr>
        <a:prstGeom prst="roundRect">
          <a:avLst>
            <a:gd name="adj" fmla="val 10000"/>
          </a:avLst>
        </a:prstGeom>
      </dgm:spPr>
      <dgm:t>
        <a:bodyPr/>
        <a:lstStyle/>
        <a:p>
          <a:endParaRPr lang="fr-FR"/>
        </a:p>
      </dgm:t>
    </dgm:pt>
    <dgm:pt modelId="{C97E464C-9264-4F1C-839E-D48EF5C77DAC}" type="pres">
      <dgm:prSet presAssocID="{2AB499B0-8EA4-4F83-9726-6A033D5F3469}" presName="sibTrans" presStyleLbl="sibTrans2D1" presStyleIdx="1" presStyleCnt="5"/>
      <dgm:spPr>
        <a:prstGeom prst="rightArrow">
          <a:avLst>
            <a:gd name="adj1" fmla="val 60000"/>
            <a:gd name="adj2" fmla="val 50000"/>
          </a:avLst>
        </a:prstGeom>
      </dgm:spPr>
      <dgm:t>
        <a:bodyPr/>
        <a:lstStyle/>
        <a:p>
          <a:endParaRPr lang="fr-FR"/>
        </a:p>
      </dgm:t>
    </dgm:pt>
    <dgm:pt modelId="{FAA596A1-63D8-41FD-817D-CD1F941C0871}" type="pres">
      <dgm:prSet presAssocID="{2AB499B0-8EA4-4F83-9726-6A033D5F3469}" presName="connectorText" presStyleLbl="sibTrans2D1" presStyleIdx="1" presStyleCnt="5"/>
      <dgm:spPr/>
      <dgm:t>
        <a:bodyPr/>
        <a:lstStyle/>
        <a:p>
          <a:endParaRPr lang="fr-FR"/>
        </a:p>
      </dgm:t>
    </dgm:pt>
    <dgm:pt modelId="{25732CDA-D643-4927-9B60-2D004EB4EF7A}" type="pres">
      <dgm:prSet presAssocID="{7CE584CE-8190-417A-8B49-3DA0E97A7411}" presName="node" presStyleLbl="node1" presStyleIdx="2" presStyleCnt="6">
        <dgm:presLayoutVars>
          <dgm:bulletEnabled val="1"/>
        </dgm:presLayoutVars>
      </dgm:prSet>
      <dgm:spPr>
        <a:prstGeom prst="roundRect">
          <a:avLst>
            <a:gd name="adj" fmla="val 10000"/>
          </a:avLst>
        </a:prstGeom>
      </dgm:spPr>
      <dgm:t>
        <a:bodyPr/>
        <a:lstStyle/>
        <a:p>
          <a:endParaRPr lang="fr-FR"/>
        </a:p>
      </dgm:t>
    </dgm:pt>
    <dgm:pt modelId="{B206C815-2EC7-4ABA-8C91-E994F82B1777}" type="pres">
      <dgm:prSet presAssocID="{386B33B3-BCB0-49D8-B78C-37528CA59A7E}" presName="sibTrans" presStyleLbl="sibTrans2D1" presStyleIdx="2" presStyleCnt="5"/>
      <dgm:spPr>
        <a:prstGeom prst="rightArrow">
          <a:avLst>
            <a:gd name="adj1" fmla="val 60000"/>
            <a:gd name="adj2" fmla="val 50000"/>
          </a:avLst>
        </a:prstGeom>
      </dgm:spPr>
      <dgm:t>
        <a:bodyPr/>
        <a:lstStyle/>
        <a:p>
          <a:endParaRPr lang="fr-FR"/>
        </a:p>
      </dgm:t>
    </dgm:pt>
    <dgm:pt modelId="{9F4C8732-8A5C-46F0-8D57-96643AF66D58}" type="pres">
      <dgm:prSet presAssocID="{386B33B3-BCB0-49D8-B78C-37528CA59A7E}" presName="connectorText" presStyleLbl="sibTrans2D1" presStyleIdx="2" presStyleCnt="5"/>
      <dgm:spPr/>
      <dgm:t>
        <a:bodyPr/>
        <a:lstStyle/>
        <a:p>
          <a:endParaRPr lang="fr-FR"/>
        </a:p>
      </dgm:t>
    </dgm:pt>
    <dgm:pt modelId="{45DE55BC-6D97-4C0B-9AE2-249489F5A728}" type="pres">
      <dgm:prSet presAssocID="{6FB43267-35EF-471F-BDA4-5F6557375154}" presName="node" presStyleLbl="node1" presStyleIdx="3" presStyleCnt="6">
        <dgm:presLayoutVars>
          <dgm:bulletEnabled val="1"/>
        </dgm:presLayoutVars>
      </dgm:prSet>
      <dgm:spPr>
        <a:prstGeom prst="roundRect">
          <a:avLst>
            <a:gd name="adj" fmla="val 10000"/>
          </a:avLst>
        </a:prstGeom>
      </dgm:spPr>
      <dgm:t>
        <a:bodyPr/>
        <a:lstStyle/>
        <a:p>
          <a:endParaRPr lang="fr-FR"/>
        </a:p>
      </dgm:t>
    </dgm:pt>
    <dgm:pt modelId="{0057B734-0759-4D65-96DC-72CFC53A7890}" type="pres">
      <dgm:prSet presAssocID="{A27BF953-7AB5-4824-8921-DB9BF6CDEBCC}" presName="sibTrans" presStyleLbl="sibTrans2D1" presStyleIdx="3" presStyleCnt="5"/>
      <dgm:spPr>
        <a:prstGeom prst="rightArrow">
          <a:avLst>
            <a:gd name="adj1" fmla="val 60000"/>
            <a:gd name="adj2" fmla="val 50000"/>
          </a:avLst>
        </a:prstGeom>
      </dgm:spPr>
      <dgm:t>
        <a:bodyPr/>
        <a:lstStyle/>
        <a:p>
          <a:endParaRPr lang="fr-FR"/>
        </a:p>
      </dgm:t>
    </dgm:pt>
    <dgm:pt modelId="{D07A1FD9-7373-4C92-ADD3-176B95DE83DD}" type="pres">
      <dgm:prSet presAssocID="{A27BF953-7AB5-4824-8921-DB9BF6CDEBCC}" presName="connectorText" presStyleLbl="sibTrans2D1" presStyleIdx="3" presStyleCnt="5"/>
      <dgm:spPr/>
      <dgm:t>
        <a:bodyPr/>
        <a:lstStyle/>
        <a:p>
          <a:endParaRPr lang="fr-FR"/>
        </a:p>
      </dgm:t>
    </dgm:pt>
    <dgm:pt modelId="{61193E3B-982B-42E5-BC5F-3B6FC5FECD00}" type="pres">
      <dgm:prSet presAssocID="{B5CD782E-415C-4CA9-A331-D0555F008246}" presName="node" presStyleLbl="node1" presStyleIdx="4" presStyleCnt="6">
        <dgm:presLayoutVars>
          <dgm:bulletEnabled val="1"/>
        </dgm:presLayoutVars>
      </dgm:prSet>
      <dgm:spPr>
        <a:prstGeom prst="roundRect">
          <a:avLst>
            <a:gd name="adj" fmla="val 10000"/>
          </a:avLst>
        </a:prstGeom>
      </dgm:spPr>
      <dgm:t>
        <a:bodyPr/>
        <a:lstStyle/>
        <a:p>
          <a:endParaRPr lang="fr-FR"/>
        </a:p>
      </dgm:t>
    </dgm:pt>
    <dgm:pt modelId="{04C66D8B-F41A-4500-8128-2BFE6E2688F1}" type="pres">
      <dgm:prSet presAssocID="{4EDFEDBB-7D58-4544-B5A4-31E80F1EAC2A}" presName="sibTrans" presStyleLbl="sibTrans2D1" presStyleIdx="4" presStyleCnt="5"/>
      <dgm:spPr>
        <a:prstGeom prst="rightArrow">
          <a:avLst>
            <a:gd name="adj1" fmla="val 60000"/>
            <a:gd name="adj2" fmla="val 50000"/>
          </a:avLst>
        </a:prstGeom>
      </dgm:spPr>
      <dgm:t>
        <a:bodyPr/>
        <a:lstStyle/>
        <a:p>
          <a:endParaRPr lang="fr-FR"/>
        </a:p>
      </dgm:t>
    </dgm:pt>
    <dgm:pt modelId="{19B8FE4B-D3A5-4CA3-B509-C8EF6780AD31}" type="pres">
      <dgm:prSet presAssocID="{4EDFEDBB-7D58-4544-B5A4-31E80F1EAC2A}" presName="connectorText" presStyleLbl="sibTrans2D1" presStyleIdx="4" presStyleCnt="5"/>
      <dgm:spPr/>
      <dgm:t>
        <a:bodyPr/>
        <a:lstStyle/>
        <a:p>
          <a:endParaRPr lang="fr-FR"/>
        </a:p>
      </dgm:t>
    </dgm:pt>
    <dgm:pt modelId="{6F8460B6-BB39-4674-BE50-7199D6BAB1DD}" type="pres">
      <dgm:prSet presAssocID="{833B7154-9085-4031-BF6A-E4184BAA59DE}" presName="node" presStyleLbl="node1" presStyleIdx="5" presStyleCnt="6">
        <dgm:presLayoutVars>
          <dgm:bulletEnabled val="1"/>
        </dgm:presLayoutVars>
      </dgm:prSet>
      <dgm:spPr>
        <a:prstGeom prst="roundRect">
          <a:avLst>
            <a:gd name="adj" fmla="val 10000"/>
          </a:avLst>
        </a:prstGeom>
      </dgm:spPr>
      <dgm:t>
        <a:bodyPr/>
        <a:lstStyle/>
        <a:p>
          <a:endParaRPr lang="fr-FR"/>
        </a:p>
      </dgm:t>
    </dgm:pt>
  </dgm:ptLst>
  <dgm:cxnLst>
    <dgm:cxn modelId="{03EC9DB2-B946-42EF-8AE0-D008D5DF5C70}" srcId="{4AC798CB-D290-458A-AFE9-508BE0B29B8F}" destId="{CFE4EEA1-7290-452D-9401-1A307473606F}" srcOrd="1" destOrd="0" parTransId="{CBB3BAC6-7316-4AF0-B6C6-63C6E27A58C1}" sibTransId="{2AB499B0-8EA4-4F83-9726-6A033D5F3469}"/>
    <dgm:cxn modelId="{879F5647-C0BF-4597-BAAF-5C51647D9E4C}" type="presOf" srcId="{A27BF953-7AB5-4824-8921-DB9BF6CDEBCC}" destId="{D07A1FD9-7373-4C92-ADD3-176B95DE83DD}" srcOrd="1" destOrd="0" presId="urn:microsoft.com/office/officeart/2005/8/layout/process5"/>
    <dgm:cxn modelId="{E57C5FE7-9214-4879-8F3A-5790B4DA1906}" srcId="{4AC798CB-D290-458A-AFE9-508BE0B29B8F}" destId="{6FB43267-35EF-471F-BDA4-5F6557375154}" srcOrd="3" destOrd="0" parTransId="{2A688EC9-4B7C-4D61-9C0B-B0841D4D2FDF}" sibTransId="{A27BF953-7AB5-4824-8921-DB9BF6CDEBCC}"/>
    <dgm:cxn modelId="{D74AB4AC-A89A-444F-BD8E-D70D3F8C66EA}" type="presOf" srcId="{2AB499B0-8EA4-4F83-9726-6A033D5F3469}" destId="{FAA596A1-63D8-41FD-817D-CD1F941C0871}" srcOrd="1" destOrd="0" presId="urn:microsoft.com/office/officeart/2005/8/layout/process5"/>
    <dgm:cxn modelId="{A5FD3A2C-1728-4934-AD07-D2DABCB20485}" type="presOf" srcId="{FFB18C47-0608-4BA3-A90F-90E9ABFD2674}" destId="{F8E38C32-2395-4AD4-912B-51FCDA93DBA8}" srcOrd="0" destOrd="0" presId="urn:microsoft.com/office/officeart/2005/8/layout/process5"/>
    <dgm:cxn modelId="{2BB2C8B3-3EB0-4DF2-818E-0CCBF41C38C6}" type="presOf" srcId="{8E5F7ECD-3B15-4C02-BB95-4CF1A6505E93}" destId="{C9CF3B78-AE5A-46C6-AFB8-35EC943F4CAA}" srcOrd="0" destOrd="0" presId="urn:microsoft.com/office/officeart/2005/8/layout/process5"/>
    <dgm:cxn modelId="{12A5C632-B969-4A3A-ABF3-5EB3C0ED1B2C}" type="presOf" srcId="{4EDFEDBB-7D58-4544-B5A4-31E80F1EAC2A}" destId="{04C66D8B-F41A-4500-8128-2BFE6E2688F1}" srcOrd="0" destOrd="0" presId="urn:microsoft.com/office/officeart/2005/8/layout/process5"/>
    <dgm:cxn modelId="{7AFBEDB3-B55C-4CC7-83E7-0284B3DAA328}" type="presOf" srcId="{6FB43267-35EF-471F-BDA4-5F6557375154}" destId="{45DE55BC-6D97-4C0B-9AE2-249489F5A728}" srcOrd="0" destOrd="0" presId="urn:microsoft.com/office/officeart/2005/8/layout/process5"/>
    <dgm:cxn modelId="{38486DB4-66E3-4386-8F01-D4778CC9C9E9}" type="presOf" srcId="{4AC798CB-D290-458A-AFE9-508BE0B29B8F}" destId="{A180A571-DC39-47C1-9E45-E7DF1CF5FB5F}" srcOrd="0" destOrd="0" presId="urn:microsoft.com/office/officeart/2005/8/layout/process5"/>
    <dgm:cxn modelId="{18B8F26B-72AC-43BA-B078-FAF1827113B5}" type="presOf" srcId="{386B33B3-BCB0-49D8-B78C-37528CA59A7E}" destId="{B206C815-2EC7-4ABA-8C91-E994F82B1777}" srcOrd="0" destOrd="0" presId="urn:microsoft.com/office/officeart/2005/8/layout/process5"/>
    <dgm:cxn modelId="{E89A2052-C985-41A3-B9A3-179846E4281F}" type="presOf" srcId="{386B33B3-BCB0-49D8-B78C-37528CA59A7E}" destId="{9F4C8732-8A5C-46F0-8D57-96643AF66D58}" srcOrd="1" destOrd="0" presId="urn:microsoft.com/office/officeart/2005/8/layout/process5"/>
    <dgm:cxn modelId="{6D81C770-3D2E-4F60-98E4-F176506BFEF7}" type="presOf" srcId="{8E5F7ECD-3B15-4C02-BB95-4CF1A6505E93}" destId="{0669A5DD-5EAE-4181-A852-F997D2A3D1B4}" srcOrd="1" destOrd="0" presId="urn:microsoft.com/office/officeart/2005/8/layout/process5"/>
    <dgm:cxn modelId="{0FDF688A-E7A3-4E15-8274-3EA8246E99B4}" type="presOf" srcId="{7CE584CE-8190-417A-8B49-3DA0E97A7411}" destId="{25732CDA-D643-4927-9B60-2D004EB4EF7A}" srcOrd="0" destOrd="0" presId="urn:microsoft.com/office/officeart/2005/8/layout/process5"/>
    <dgm:cxn modelId="{A5D16231-5528-4486-A82E-1543065BA3A8}" type="presOf" srcId="{B5CD782E-415C-4CA9-A331-D0555F008246}" destId="{61193E3B-982B-42E5-BC5F-3B6FC5FECD00}" srcOrd="0" destOrd="0" presId="urn:microsoft.com/office/officeart/2005/8/layout/process5"/>
    <dgm:cxn modelId="{6919C7A6-5BFF-457C-A1F3-6CD157569617}" type="presOf" srcId="{CFE4EEA1-7290-452D-9401-1A307473606F}" destId="{1DF57353-4684-4EB9-A7F3-086E949CB608}" srcOrd="0" destOrd="0" presId="urn:microsoft.com/office/officeart/2005/8/layout/process5"/>
    <dgm:cxn modelId="{7EC6D900-E8C8-4008-980F-5AFC43CF6B60}" type="presOf" srcId="{833B7154-9085-4031-BF6A-E4184BAA59DE}" destId="{6F8460B6-BB39-4674-BE50-7199D6BAB1DD}" srcOrd="0" destOrd="0" presId="urn:microsoft.com/office/officeart/2005/8/layout/process5"/>
    <dgm:cxn modelId="{7B46A4DA-6F61-4B50-A8DA-AD8A2158CC4F}" type="presOf" srcId="{2AB499B0-8EA4-4F83-9726-6A033D5F3469}" destId="{C97E464C-9264-4F1C-839E-D48EF5C77DAC}" srcOrd="0" destOrd="0" presId="urn:microsoft.com/office/officeart/2005/8/layout/process5"/>
    <dgm:cxn modelId="{F150F3AB-F8E4-43C9-90B8-3B82603BC5BB}" srcId="{4AC798CB-D290-458A-AFE9-508BE0B29B8F}" destId="{B5CD782E-415C-4CA9-A331-D0555F008246}" srcOrd="4" destOrd="0" parTransId="{115548E3-9EA6-4084-93B4-3820E274794D}" sibTransId="{4EDFEDBB-7D58-4544-B5A4-31E80F1EAC2A}"/>
    <dgm:cxn modelId="{5E9D2EB8-14CC-41BC-8B64-FFF2C27D6257}" srcId="{4AC798CB-D290-458A-AFE9-508BE0B29B8F}" destId="{FFB18C47-0608-4BA3-A90F-90E9ABFD2674}" srcOrd="0" destOrd="0" parTransId="{8549186C-9BB9-4ECE-89C5-0A2D2561DAA1}" sibTransId="{8E5F7ECD-3B15-4C02-BB95-4CF1A6505E93}"/>
    <dgm:cxn modelId="{5CAF1601-FAD7-4BE7-84AE-71EB640ADE36}" srcId="{4AC798CB-D290-458A-AFE9-508BE0B29B8F}" destId="{833B7154-9085-4031-BF6A-E4184BAA59DE}" srcOrd="5" destOrd="0" parTransId="{33BFB020-67F9-4873-8FA8-8587A28E4CD2}" sibTransId="{30278F7C-70BD-4D4F-AA57-6193DD543D69}"/>
    <dgm:cxn modelId="{8047BFBD-4EDF-4CF5-8A10-E77CFB6B0EF5}" type="presOf" srcId="{4EDFEDBB-7D58-4544-B5A4-31E80F1EAC2A}" destId="{19B8FE4B-D3A5-4CA3-B509-C8EF6780AD31}" srcOrd="1" destOrd="0" presId="urn:microsoft.com/office/officeart/2005/8/layout/process5"/>
    <dgm:cxn modelId="{A7D34155-85AB-4EB7-9692-BBBD81CE98E9}" type="presOf" srcId="{A27BF953-7AB5-4824-8921-DB9BF6CDEBCC}" destId="{0057B734-0759-4D65-96DC-72CFC53A7890}" srcOrd="0" destOrd="0" presId="urn:microsoft.com/office/officeart/2005/8/layout/process5"/>
    <dgm:cxn modelId="{6C044651-A117-4E65-8012-22E485898FC6}" srcId="{4AC798CB-D290-458A-AFE9-508BE0B29B8F}" destId="{7CE584CE-8190-417A-8B49-3DA0E97A7411}" srcOrd="2" destOrd="0" parTransId="{08F18A93-F69D-44A6-9AC6-1AE745FD752C}" sibTransId="{386B33B3-BCB0-49D8-B78C-37528CA59A7E}"/>
    <dgm:cxn modelId="{FF6AAD5B-6676-463A-9E3C-D018446E9AD9}" type="presParOf" srcId="{A180A571-DC39-47C1-9E45-E7DF1CF5FB5F}" destId="{F8E38C32-2395-4AD4-912B-51FCDA93DBA8}" srcOrd="0" destOrd="0" presId="urn:microsoft.com/office/officeart/2005/8/layout/process5"/>
    <dgm:cxn modelId="{9350EF9A-BF38-42FA-8D14-705BE7EA82B1}" type="presParOf" srcId="{A180A571-DC39-47C1-9E45-E7DF1CF5FB5F}" destId="{C9CF3B78-AE5A-46C6-AFB8-35EC943F4CAA}" srcOrd="1" destOrd="0" presId="urn:microsoft.com/office/officeart/2005/8/layout/process5"/>
    <dgm:cxn modelId="{F197D2BB-C105-409D-816F-8D63A4EEE1AF}" type="presParOf" srcId="{C9CF3B78-AE5A-46C6-AFB8-35EC943F4CAA}" destId="{0669A5DD-5EAE-4181-A852-F997D2A3D1B4}" srcOrd="0" destOrd="0" presId="urn:microsoft.com/office/officeart/2005/8/layout/process5"/>
    <dgm:cxn modelId="{E607A583-A811-45B8-A141-812200460516}" type="presParOf" srcId="{A180A571-DC39-47C1-9E45-E7DF1CF5FB5F}" destId="{1DF57353-4684-4EB9-A7F3-086E949CB608}" srcOrd="2" destOrd="0" presId="urn:microsoft.com/office/officeart/2005/8/layout/process5"/>
    <dgm:cxn modelId="{BC1418B9-6648-41BB-8268-E8FC76B0F263}" type="presParOf" srcId="{A180A571-DC39-47C1-9E45-E7DF1CF5FB5F}" destId="{C97E464C-9264-4F1C-839E-D48EF5C77DAC}" srcOrd="3" destOrd="0" presId="urn:microsoft.com/office/officeart/2005/8/layout/process5"/>
    <dgm:cxn modelId="{C66C6D66-7BB4-4F59-8D1C-8BB2E8304230}" type="presParOf" srcId="{C97E464C-9264-4F1C-839E-D48EF5C77DAC}" destId="{FAA596A1-63D8-41FD-817D-CD1F941C0871}" srcOrd="0" destOrd="0" presId="urn:microsoft.com/office/officeart/2005/8/layout/process5"/>
    <dgm:cxn modelId="{7A4691E4-ECD7-4D18-807B-764B6D482686}" type="presParOf" srcId="{A180A571-DC39-47C1-9E45-E7DF1CF5FB5F}" destId="{25732CDA-D643-4927-9B60-2D004EB4EF7A}" srcOrd="4" destOrd="0" presId="urn:microsoft.com/office/officeart/2005/8/layout/process5"/>
    <dgm:cxn modelId="{801180D2-132B-483A-AEFD-EEE0E452235C}" type="presParOf" srcId="{A180A571-DC39-47C1-9E45-E7DF1CF5FB5F}" destId="{B206C815-2EC7-4ABA-8C91-E994F82B1777}" srcOrd="5" destOrd="0" presId="urn:microsoft.com/office/officeart/2005/8/layout/process5"/>
    <dgm:cxn modelId="{A7691A67-9C3A-4679-8C21-2DA29EDA343D}" type="presParOf" srcId="{B206C815-2EC7-4ABA-8C91-E994F82B1777}" destId="{9F4C8732-8A5C-46F0-8D57-96643AF66D58}" srcOrd="0" destOrd="0" presId="urn:microsoft.com/office/officeart/2005/8/layout/process5"/>
    <dgm:cxn modelId="{3C3E73E1-5C4B-44B1-B9FF-479EA9C629E5}" type="presParOf" srcId="{A180A571-DC39-47C1-9E45-E7DF1CF5FB5F}" destId="{45DE55BC-6D97-4C0B-9AE2-249489F5A728}" srcOrd="6" destOrd="0" presId="urn:microsoft.com/office/officeart/2005/8/layout/process5"/>
    <dgm:cxn modelId="{96C5CF66-0CA3-4859-BA26-9CDA75338785}" type="presParOf" srcId="{A180A571-DC39-47C1-9E45-E7DF1CF5FB5F}" destId="{0057B734-0759-4D65-96DC-72CFC53A7890}" srcOrd="7" destOrd="0" presId="urn:microsoft.com/office/officeart/2005/8/layout/process5"/>
    <dgm:cxn modelId="{21C5B4EA-AF29-4DE5-9CC4-37B2491BCB23}" type="presParOf" srcId="{0057B734-0759-4D65-96DC-72CFC53A7890}" destId="{D07A1FD9-7373-4C92-ADD3-176B95DE83DD}" srcOrd="0" destOrd="0" presId="urn:microsoft.com/office/officeart/2005/8/layout/process5"/>
    <dgm:cxn modelId="{25097943-6300-415D-87A1-F1B2AE4B1AA5}" type="presParOf" srcId="{A180A571-DC39-47C1-9E45-E7DF1CF5FB5F}" destId="{61193E3B-982B-42E5-BC5F-3B6FC5FECD00}" srcOrd="8" destOrd="0" presId="urn:microsoft.com/office/officeart/2005/8/layout/process5"/>
    <dgm:cxn modelId="{76E7BB0C-C5FD-4E87-9DCE-48132A133466}" type="presParOf" srcId="{A180A571-DC39-47C1-9E45-E7DF1CF5FB5F}" destId="{04C66D8B-F41A-4500-8128-2BFE6E2688F1}" srcOrd="9" destOrd="0" presId="urn:microsoft.com/office/officeart/2005/8/layout/process5"/>
    <dgm:cxn modelId="{B463964D-238E-41BC-AE14-43EA7E42C4C2}" type="presParOf" srcId="{04C66D8B-F41A-4500-8128-2BFE6E2688F1}" destId="{19B8FE4B-D3A5-4CA3-B509-C8EF6780AD31}" srcOrd="0" destOrd="0" presId="urn:microsoft.com/office/officeart/2005/8/layout/process5"/>
    <dgm:cxn modelId="{B9D7CE0F-1280-43F4-B466-88C9BDBD6FDD}" type="presParOf" srcId="{A180A571-DC39-47C1-9E45-E7DF1CF5FB5F}" destId="{6F8460B6-BB39-4674-BE50-7199D6BAB1DD}"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451723-2874-40C8-B0DE-6AF28B30E776}" type="doc">
      <dgm:prSet loTypeId="urn:microsoft.com/office/officeart/2005/8/layout/radial6" loCatId="cycle" qsTypeId="urn:microsoft.com/office/officeart/2005/8/quickstyle/3d2" qsCatId="3D" csTypeId="urn:microsoft.com/office/officeart/2005/8/colors/colorful1#3" csCatId="colorful" phldr="1"/>
      <dgm:spPr/>
      <dgm:t>
        <a:bodyPr/>
        <a:lstStyle/>
        <a:p>
          <a:endParaRPr lang="fr-FR"/>
        </a:p>
      </dgm:t>
    </dgm:pt>
    <dgm:pt modelId="{C6A0FE32-74D4-416D-8B7E-C487E3250B1B}">
      <dgm:prSet phldrT="[Texte]"/>
      <dgm:spPr/>
      <dgm:t>
        <a:bodyPr/>
        <a:lstStyle/>
        <a:p>
          <a:r>
            <a:rPr lang="fr-FR" b="1" dirty="0" smtClean="0">
              <a:latin typeface="Calibri" panose="020F0502020204030204" pitchFamily="34" charset="0"/>
              <a:cs typeface="Calibri" panose="020F0502020204030204" pitchFamily="34" charset="0"/>
            </a:rPr>
            <a:t>Maintenabilité, Pérennité et Amélioration continue</a:t>
          </a:r>
          <a:endParaRPr lang="fr-FR" b="1" dirty="0">
            <a:latin typeface="Calibri" panose="020F0502020204030204" pitchFamily="34" charset="0"/>
            <a:cs typeface="Calibri" panose="020F0502020204030204" pitchFamily="34" charset="0"/>
          </a:endParaRPr>
        </a:p>
      </dgm:t>
    </dgm:pt>
    <dgm:pt modelId="{AA839F39-6640-4B58-9AD3-0A07D628D869}" type="parTrans" cxnId="{E1DD42DD-2410-4D88-997D-A7D9035CAD29}">
      <dgm:prSet/>
      <dgm:spPr/>
      <dgm:t>
        <a:bodyPr/>
        <a:lstStyle/>
        <a:p>
          <a:endParaRPr lang="fr-FR" b="1">
            <a:latin typeface="Calibri" panose="020F0502020204030204" pitchFamily="34" charset="0"/>
            <a:cs typeface="Calibri" panose="020F0502020204030204" pitchFamily="34" charset="0"/>
          </a:endParaRPr>
        </a:p>
      </dgm:t>
    </dgm:pt>
    <dgm:pt modelId="{77F9496D-15DF-478E-9ABB-D0F19AC3D9B6}" type="sibTrans" cxnId="{E1DD42DD-2410-4D88-997D-A7D9035CAD29}">
      <dgm:prSet/>
      <dgm:spPr/>
      <dgm:t>
        <a:bodyPr/>
        <a:lstStyle/>
        <a:p>
          <a:endParaRPr lang="fr-FR" b="1">
            <a:latin typeface="Calibri" panose="020F0502020204030204" pitchFamily="34" charset="0"/>
            <a:cs typeface="Calibri" panose="020F0502020204030204" pitchFamily="34" charset="0"/>
          </a:endParaRPr>
        </a:p>
      </dgm:t>
    </dgm:pt>
    <dgm:pt modelId="{3D996D60-96E8-4910-8D55-31BAF9C8F68B}">
      <dgm:prSet phldrT="[Texte]"/>
      <dgm:spPr>
        <a:solidFill>
          <a:schemeClr val="accent2">
            <a:lumMod val="50000"/>
          </a:schemeClr>
        </a:solidFill>
      </dgm:spPr>
      <dgm:t>
        <a:bodyPr/>
        <a:lstStyle/>
        <a:p>
          <a:r>
            <a:rPr lang="fr-FR" b="1" dirty="0" smtClean="0">
              <a:latin typeface="Calibri" panose="020F0502020204030204" pitchFamily="34" charset="0"/>
              <a:cs typeface="Calibri" panose="020F0502020204030204" pitchFamily="34" charset="0"/>
            </a:rPr>
            <a:t>Audit</a:t>
          </a:r>
          <a:endParaRPr lang="fr-FR" b="1" dirty="0">
            <a:latin typeface="Calibri" panose="020F0502020204030204" pitchFamily="34" charset="0"/>
            <a:cs typeface="Calibri" panose="020F0502020204030204" pitchFamily="34" charset="0"/>
          </a:endParaRPr>
        </a:p>
      </dgm:t>
    </dgm:pt>
    <dgm:pt modelId="{FDA5D4C3-F73D-4486-8F14-6EF7C572B157}" type="parTrans" cxnId="{C00018B3-7112-4BB7-9D54-AB1C99F8A7EE}">
      <dgm:prSet/>
      <dgm:spPr/>
      <dgm:t>
        <a:bodyPr/>
        <a:lstStyle/>
        <a:p>
          <a:endParaRPr lang="fr-FR" b="1">
            <a:latin typeface="Calibri" panose="020F0502020204030204" pitchFamily="34" charset="0"/>
            <a:cs typeface="Calibri" panose="020F0502020204030204" pitchFamily="34" charset="0"/>
          </a:endParaRPr>
        </a:p>
      </dgm:t>
    </dgm:pt>
    <dgm:pt modelId="{6DA38278-870C-496F-9D59-2BDEF662AAFE}" type="sibTrans" cxnId="{C00018B3-7112-4BB7-9D54-AB1C99F8A7EE}">
      <dgm:prSet/>
      <dgm:spPr>
        <a:solidFill>
          <a:schemeClr val="accent2">
            <a:lumMod val="50000"/>
          </a:schemeClr>
        </a:solidFill>
      </dgm:spPr>
      <dgm:t>
        <a:bodyPr/>
        <a:lstStyle/>
        <a:p>
          <a:endParaRPr lang="fr-FR" b="1">
            <a:latin typeface="Calibri" panose="020F0502020204030204" pitchFamily="34" charset="0"/>
            <a:cs typeface="Calibri" panose="020F0502020204030204" pitchFamily="34" charset="0"/>
          </a:endParaRPr>
        </a:p>
      </dgm:t>
    </dgm:pt>
    <dgm:pt modelId="{1FEDA884-EB95-4FAA-BEA5-E714801F75A0}">
      <dgm:prSet phldrT="[Texte]"/>
      <dgm:spPr>
        <a:solidFill>
          <a:schemeClr val="accent4">
            <a:lumMod val="50000"/>
          </a:schemeClr>
        </a:solidFill>
      </dgm:spPr>
      <dgm:t>
        <a:bodyPr/>
        <a:lstStyle/>
        <a:p>
          <a:r>
            <a:rPr lang="fr-FR" b="1" dirty="0" smtClean="0">
              <a:latin typeface="Calibri" panose="020F0502020204030204" pitchFamily="34" charset="0"/>
              <a:cs typeface="Calibri" panose="020F0502020204030204" pitchFamily="34" charset="0"/>
            </a:rPr>
            <a:t>Accréditation</a:t>
          </a:r>
          <a:endParaRPr lang="fr-FR" b="1" dirty="0">
            <a:latin typeface="Calibri" panose="020F0502020204030204" pitchFamily="34" charset="0"/>
            <a:cs typeface="Calibri" panose="020F0502020204030204" pitchFamily="34" charset="0"/>
          </a:endParaRPr>
        </a:p>
      </dgm:t>
    </dgm:pt>
    <dgm:pt modelId="{76D3A444-E906-48CC-B13B-ED430B75A176}" type="parTrans" cxnId="{47D79259-F4CB-4E19-9370-05FC32B9FBD9}">
      <dgm:prSet/>
      <dgm:spPr/>
      <dgm:t>
        <a:bodyPr/>
        <a:lstStyle/>
        <a:p>
          <a:endParaRPr lang="fr-FR" b="1">
            <a:latin typeface="Calibri" panose="020F0502020204030204" pitchFamily="34" charset="0"/>
            <a:cs typeface="Calibri" panose="020F0502020204030204" pitchFamily="34" charset="0"/>
          </a:endParaRPr>
        </a:p>
      </dgm:t>
    </dgm:pt>
    <dgm:pt modelId="{10C1215C-3301-470A-9A6F-0E232F4CED61}" type="sibTrans" cxnId="{47D79259-F4CB-4E19-9370-05FC32B9FBD9}">
      <dgm:prSet/>
      <dgm:spPr>
        <a:solidFill>
          <a:schemeClr val="accent4">
            <a:lumMod val="50000"/>
          </a:schemeClr>
        </a:solidFill>
      </dgm:spPr>
      <dgm:t>
        <a:bodyPr/>
        <a:lstStyle/>
        <a:p>
          <a:endParaRPr lang="fr-FR" b="1">
            <a:latin typeface="Calibri" panose="020F0502020204030204" pitchFamily="34" charset="0"/>
            <a:cs typeface="Calibri" panose="020F0502020204030204" pitchFamily="34" charset="0"/>
          </a:endParaRPr>
        </a:p>
      </dgm:t>
    </dgm:pt>
    <dgm:pt modelId="{86743477-898B-477A-9DC5-87E77945AA31}">
      <dgm:prSet phldrT="[Texte]"/>
      <dgm:spPr>
        <a:solidFill>
          <a:schemeClr val="accent3">
            <a:lumMod val="75000"/>
          </a:schemeClr>
        </a:solidFill>
      </dgm:spPr>
      <dgm:t>
        <a:bodyPr/>
        <a:lstStyle/>
        <a:p>
          <a:r>
            <a:rPr lang="fr-FR" b="1" dirty="0" smtClean="0">
              <a:latin typeface="Calibri" panose="020F0502020204030204" pitchFamily="34" charset="0"/>
              <a:cs typeface="Calibri" panose="020F0502020204030204" pitchFamily="34" charset="0"/>
            </a:rPr>
            <a:t>Evaluation</a:t>
          </a:r>
          <a:endParaRPr lang="fr-FR" b="1" dirty="0">
            <a:latin typeface="Calibri" panose="020F0502020204030204" pitchFamily="34" charset="0"/>
            <a:cs typeface="Calibri" panose="020F0502020204030204" pitchFamily="34" charset="0"/>
          </a:endParaRPr>
        </a:p>
      </dgm:t>
    </dgm:pt>
    <dgm:pt modelId="{D94DB8F7-B38D-4E0C-ADFA-B21867507ABB}" type="parTrans" cxnId="{32AE68DB-16C8-4ACB-A9EC-20D171B6E32D}">
      <dgm:prSet/>
      <dgm:spPr/>
      <dgm:t>
        <a:bodyPr/>
        <a:lstStyle/>
        <a:p>
          <a:endParaRPr lang="fr-FR" b="1">
            <a:latin typeface="Calibri" panose="020F0502020204030204" pitchFamily="34" charset="0"/>
            <a:cs typeface="Calibri" panose="020F0502020204030204" pitchFamily="34" charset="0"/>
          </a:endParaRPr>
        </a:p>
      </dgm:t>
    </dgm:pt>
    <dgm:pt modelId="{617B8C6F-9C25-475E-9D3E-603867E99834}" type="sibTrans" cxnId="{32AE68DB-16C8-4ACB-A9EC-20D171B6E32D}">
      <dgm:prSet/>
      <dgm:spPr>
        <a:solidFill>
          <a:schemeClr val="accent3">
            <a:lumMod val="75000"/>
          </a:schemeClr>
        </a:solidFill>
      </dgm:spPr>
      <dgm:t>
        <a:bodyPr/>
        <a:lstStyle/>
        <a:p>
          <a:endParaRPr lang="fr-FR" b="1">
            <a:latin typeface="Calibri" panose="020F0502020204030204" pitchFamily="34" charset="0"/>
            <a:cs typeface="Calibri" panose="020F0502020204030204" pitchFamily="34" charset="0"/>
          </a:endParaRPr>
        </a:p>
      </dgm:t>
    </dgm:pt>
    <dgm:pt modelId="{5035EEFA-D291-43C0-A897-A9125C7F0FA4}">
      <dgm:prSet/>
      <dgm:spPr>
        <a:solidFill>
          <a:schemeClr val="accent5">
            <a:lumMod val="50000"/>
          </a:schemeClr>
        </a:solidFill>
      </dgm:spPr>
      <dgm:t>
        <a:bodyPr/>
        <a:lstStyle/>
        <a:p>
          <a:r>
            <a:rPr lang="fr-FR" b="1" dirty="0" smtClean="0">
              <a:latin typeface="Calibri" panose="020F0502020204030204" pitchFamily="34" charset="0"/>
              <a:cs typeface="Calibri" panose="020F0502020204030204" pitchFamily="34" charset="0"/>
            </a:rPr>
            <a:t>Certification</a:t>
          </a:r>
          <a:endParaRPr lang="fr-FR" b="1" dirty="0">
            <a:latin typeface="Calibri" panose="020F0502020204030204" pitchFamily="34" charset="0"/>
            <a:cs typeface="Calibri" panose="020F0502020204030204" pitchFamily="34" charset="0"/>
          </a:endParaRPr>
        </a:p>
      </dgm:t>
    </dgm:pt>
    <dgm:pt modelId="{D8406F0C-CC4D-4085-8BA9-D5B215D27185}" type="parTrans" cxnId="{07159E7C-D5AE-4393-BDF9-B1ACF7F41C7C}">
      <dgm:prSet/>
      <dgm:spPr/>
      <dgm:t>
        <a:bodyPr/>
        <a:lstStyle/>
        <a:p>
          <a:endParaRPr lang="fr-FR" b="1">
            <a:latin typeface="Calibri" panose="020F0502020204030204" pitchFamily="34" charset="0"/>
            <a:cs typeface="Calibri" panose="020F0502020204030204" pitchFamily="34" charset="0"/>
          </a:endParaRPr>
        </a:p>
      </dgm:t>
    </dgm:pt>
    <dgm:pt modelId="{E18FCB28-2DCF-47A3-B882-7D1D5C187204}" type="sibTrans" cxnId="{07159E7C-D5AE-4393-BDF9-B1ACF7F41C7C}">
      <dgm:prSet/>
      <dgm:spPr>
        <a:solidFill>
          <a:schemeClr val="accent5">
            <a:lumMod val="50000"/>
          </a:schemeClr>
        </a:solidFill>
      </dgm:spPr>
      <dgm:t>
        <a:bodyPr/>
        <a:lstStyle/>
        <a:p>
          <a:endParaRPr lang="fr-FR" b="1">
            <a:latin typeface="Calibri" panose="020F0502020204030204" pitchFamily="34" charset="0"/>
            <a:cs typeface="Calibri" panose="020F0502020204030204" pitchFamily="34" charset="0"/>
          </a:endParaRPr>
        </a:p>
      </dgm:t>
    </dgm:pt>
    <dgm:pt modelId="{25483520-1643-4ADA-B614-9ED0B4703912}" type="pres">
      <dgm:prSet presAssocID="{B4451723-2874-40C8-B0DE-6AF28B30E776}" presName="Name0" presStyleCnt="0">
        <dgm:presLayoutVars>
          <dgm:chMax val="1"/>
          <dgm:dir/>
          <dgm:animLvl val="ctr"/>
          <dgm:resizeHandles val="exact"/>
        </dgm:presLayoutVars>
      </dgm:prSet>
      <dgm:spPr/>
      <dgm:t>
        <a:bodyPr/>
        <a:lstStyle/>
        <a:p>
          <a:endParaRPr lang="fr-FR"/>
        </a:p>
      </dgm:t>
    </dgm:pt>
    <dgm:pt modelId="{E54BC044-785E-4095-A30D-91CD74F27998}" type="pres">
      <dgm:prSet presAssocID="{C6A0FE32-74D4-416D-8B7E-C487E3250B1B}" presName="centerShape" presStyleLbl="node0" presStyleIdx="0" presStyleCnt="1"/>
      <dgm:spPr/>
      <dgm:t>
        <a:bodyPr/>
        <a:lstStyle/>
        <a:p>
          <a:endParaRPr lang="fr-FR"/>
        </a:p>
      </dgm:t>
    </dgm:pt>
    <dgm:pt modelId="{E20AD818-7569-428F-B1C0-B2F9251E655E}" type="pres">
      <dgm:prSet presAssocID="{3D996D60-96E8-4910-8D55-31BAF9C8F68B}" presName="node" presStyleLbl="node1" presStyleIdx="0" presStyleCnt="4">
        <dgm:presLayoutVars>
          <dgm:bulletEnabled val="1"/>
        </dgm:presLayoutVars>
      </dgm:prSet>
      <dgm:spPr/>
      <dgm:t>
        <a:bodyPr/>
        <a:lstStyle/>
        <a:p>
          <a:endParaRPr lang="fr-FR"/>
        </a:p>
      </dgm:t>
    </dgm:pt>
    <dgm:pt modelId="{1A1E5791-E4AF-45CC-B4DF-4A70BF9A5A00}" type="pres">
      <dgm:prSet presAssocID="{3D996D60-96E8-4910-8D55-31BAF9C8F68B}" presName="dummy" presStyleCnt="0"/>
      <dgm:spPr/>
      <dgm:t>
        <a:bodyPr/>
        <a:lstStyle/>
        <a:p>
          <a:endParaRPr lang="fr-FR"/>
        </a:p>
      </dgm:t>
    </dgm:pt>
    <dgm:pt modelId="{F4941603-31EA-4149-A3D7-D40CD30A9BBE}" type="pres">
      <dgm:prSet presAssocID="{6DA38278-870C-496F-9D59-2BDEF662AAFE}" presName="sibTrans" presStyleLbl="sibTrans2D1" presStyleIdx="0" presStyleCnt="4"/>
      <dgm:spPr/>
      <dgm:t>
        <a:bodyPr/>
        <a:lstStyle/>
        <a:p>
          <a:endParaRPr lang="fr-FR"/>
        </a:p>
      </dgm:t>
    </dgm:pt>
    <dgm:pt modelId="{B61185E2-2282-48F3-8625-80697A2A7E4B}" type="pres">
      <dgm:prSet presAssocID="{5035EEFA-D291-43C0-A897-A9125C7F0FA4}" presName="node" presStyleLbl="node1" presStyleIdx="1" presStyleCnt="4">
        <dgm:presLayoutVars>
          <dgm:bulletEnabled val="1"/>
        </dgm:presLayoutVars>
      </dgm:prSet>
      <dgm:spPr/>
      <dgm:t>
        <a:bodyPr/>
        <a:lstStyle/>
        <a:p>
          <a:endParaRPr lang="fr-FR"/>
        </a:p>
      </dgm:t>
    </dgm:pt>
    <dgm:pt modelId="{7E52669B-06B5-4EA5-8905-2E378678C2A2}" type="pres">
      <dgm:prSet presAssocID="{5035EEFA-D291-43C0-A897-A9125C7F0FA4}" presName="dummy" presStyleCnt="0"/>
      <dgm:spPr/>
      <dgm:t>
        <a:bodyPr/>
        <a:lstStyle/>
        <a:p>
          <a:endParaRPr lang="fr-FR"/>
        </a:p>
      </dgm:t>
    </dgm:pt>
    <dgm:pt modelId="{33779C17-09DF-4D88-A641-606DD6BF41DF}" type="pres">
      <dgm:prSet presAssocID="{E18FCB28-2DCF-47A3-B882-7D1D5C187204}" presName="sibTrans" presStyleLbl="sibTrans2D1" presStyleIdx="1" presStyleCnt="4"/>
      <dgm:spPr/>
      <dgm:t>
        <a:bodyPr/>
        <a:lstStyle/>
        <a:p>
          <a:endParaRPr lang="fr-FR"/>
        </a:p>
      </dgm:t>
    </dgm:pt>
    <dgm:pt modelId="{F88F215D-320B-491D-A848-BFEAFB033FC7}" type="pres">
      <dgm:prSet presAssocID="{1FEDA884-EB95-4FAA-BEA5-E714801F75A0}" presName="node" presStyleLbl="node1" presStyleIdx="2" presStyleCnt="4">
        <dgm:presLayoutVars>
          <dgm:bulletEnabled val="1"/>
        </dgm:presLayoutVars>
      </dgm:prSet>
      <dgm:spPr/>
      <dgm:t>
        <a:bodyPr/>
        <a:lstStyle/>
        <a:p>
          <a:endParaRPr lang="fr-FR"/>
        </a:p>
      </dgm:t>
    </dgm:pt>
    <dgm:pt modelId="{2ED1B17C-D5D2-4BFE-8C38-90FC349BF8D3}" type="pres">
      <dgm:prSet presAssocID="{1FEDA884-EB95-4FAA-BEA5-E714801F75A0}" presName="dummy" presStyleCnt="0"/>
      <dgm:spPr/>
      <dgm:t>
        <a:bodyPr/>
        <a:lstStyle/>
        <a:p>
          <a:endParaRPr lang="fr-FR"/>
        </a:p>
      </dgm:t>
    </dgm:pt>
    <dgm:pt modelId="{A9FB19B2-519B-479B-B526-5B95ED721B90}" type="pres">
      <dgm:prSet presAssocID="{10C1215C-3301-470A-9A6F-0E232F4CED61}" presName="sibTrans" presStyleLbl="sibTrans2D1" presStyleIdx="2" presStyleCnt="4"/>
      <dgm:spPr/>
      <dgm:t>
        <a:bodyPr/>
        <a:lstStyle/>
        <a:p>
          <a:endParaRPr lang="fr-FR"/>
        </a:p>
      </dgm:t>
    </dgm:pt>
    <dgm:pt modelId="{393069DE-EABA-47B3-83F9-79E089CF7919}" type="pres">
      <dgm:prSet presAssocID="{86743477-898B-477A-9DC5-87E77945AA31}" presName="node" presStyleLbl="node1" presStyleIdx="3" presStyleCnt="4">
        <dgm:presLayoutVars>
          <dgm:bulletEnabled val="1"/>
        </dgm:presLayoutVars>
      </dgm:prSet>
      <dgm:spPr/>
      <dgm:t>
        <a:bodyPr/>
        <a:lstStyle/>
        <a:p>
          <a:endParaRPr lang="fr-FR"/>
        </a:p>
      </dgm:t>
    </dgm:pt>
    <dgm:pt modelId="{FEB1C03E-5AFB-4A18-8DE9-84DFCA42960B}" type="pres">
      <dgm:prSet presAssocID="{86743477-898B-477A-9DC5-87E77945AA31}" presName="dummy" presStyleCnt="0"/>
      <dgm:spPr/>
      <dgm:t>
        <a:bodyPr/>
        <a:lstStyle/>
        <a:p>
          <a:endParaRPr lang="fr-FR"/>
        </a:p>
      </dgm:t>
    </dgm:pt>
    <dgm:pt modelId="{D18117DF-5F40-4210-99F9-1C2F1C94ED44}" type="pres">
      <dgm:prSet presAssocID="{617B8C6F-9C25-475E-9D3E-603867E99834}" presName="sibTrans" presStyleLbl="sibTrans2D1" presStyleIdx="3" presStyleCnt="4"/>
      <dgm:spPr/>
      <dgm:t>
        <a:bodyPr/>
        <a:lstStyle/>
        <a:p>
          <a:endParaRPr lang="fr-FR"/>
        </a:p>
      </dgm:t>
    </dgm:pt>
  </dgm:ptLst>
  <dgm:cxnLst>
    <dgm:cxn modelId="{F3820B48-753B-4EAD-8B27-3D44A0039692}" type="presOf" srcId="{86743477-898B-477A-9DC5-87E77945AA31}" destId="{393069DE-EABA-47B3-83F9-79E089CF7919}" srcOrd="0" destOrd="0" presId="urn:microsoft.com/office/officeart/2005/8/layout/radial6"/>
    <dgm:cxn modelId="{47D79259-F4CB-4E19-9370-05FC32B9FBD9}" srcId="{C6A0FE32-74D4-416D-8B7E-C487E3250B1B}" destId="{1FEDA884-EB95-4FAA-BEA5-E714801F75A0}" srcOrd="2" destOrd="0" parTransId="{76D3A444-E906-48CC-B13B-ED430B75A176}" sibTransId="{10C1215C-3301-470A-9A6F-0E232F4CED61}"/>
    <dgm:cxn modelId="{31B12799-30C6-486E-90B9-6766DD1F3D6C}" type="presOf" srcId="{C6A0FE32-74D4-416D-8B7E-C487E3250B1B}" destId="{E54BC044-785E-4095-A30D-91CD74F27998}" srcOrd="0" destOrd="0" presId="urn:microsoft.com/office/officeart/2005/8/layout/radial6"/>
    <dgm:cxn modelId="{DB112C8F-31D0-4443-8384-101FE2853F01}" type="presOf" srcId="{3D996D60-96E8-4910-8D55-31BAF9C8F68B}" destId="{E20AD818-7569-428F-B1C0-B2F9251E655E}" srcOrd="0" destOrd="0" presId="urn:microsoft.com/office/officeart/2005/8/layout/radial6"/>
    <dgm:cxn modelId="{9FCC63BA-C988-4CFF-AF29-C41A54313286}" type="presOf" srcId="{1FEDA884-EB95-4FAA-BEA5-E714801F75A0}" destId="{F88F215D-320B-491D-A848-BFEAFB033FC7}" srcOrd="0" destOrd="0" presId="urn:microsoft.com/office/officeart/2005/8/layout/radial6"/>
    <dgm:cxn modelId="{32AE68DB-16C8-4ACB-A9EC-20D171B6E32D}" srcId="{C6A0FE32-74D4-416D-8B7E-C487E3250B1B}" destId="{86743477-898B-477A-9DC5-87E77945AA31}" srcOrd="3" destOrd="0" parTransId="{D94DB8F7-B38D-4E0C-ADFA-B21867507ABB}" sibTransId="{617B8C6F-9C25-475E-9D3E-603867E99834}"/>
    <dgm:cxn modelId="{1BB8F9C7-9292-4689-8993-53E21C2888BD}" type="presOf" srcId="{10C1215C-3301-470A-9A6F-0E232F4CED61}" destId="{A9FB19B2-519B-479B-B526-5B95ED721B90}" srcOrd="0" destOrd="0" presId="urn:microsoft.com/office/officeart/2005/8/layout/radial6"/>
    <dgm:cxn modelId="{F7D4D309-716E-41B9-9B89-CF0CBCD03C4C}" type="presOf" srcId="{B4451723-2874-40C8-B0DE-6AF28B30E776}" destId="{25483520-1643-4ADA-B614-9ED0B4703912}" srcOrd="0" destOrd="0" presId="urn:microsoft.com/office/officeart/2005/8/layout/radial6"/>
    <dgm:cxn modelId="{07159E7C-D5AE-4393-BDF9-B1ACF7F41C7C}" srcId="{C6A0FE32-74D4-416D-8B7E-C487E3250B1B}" destId="{5035EEFA-D291-43C0-A897-A9125C7F0FA4}" srcOrd="1" destOrd="0" parTransId="{D8406F0C-CC4D-4085-8BA9-D5B215D27185}" sibTransId="{E18FCB28-2DCF-47A3-B882-7D1D5C187204}"/>
    <dgm:cxn modelId="{C00018B3-7112-4BB7-9D54-AB1C99F8A7EE}" srcId="{C6A0FE32-74D4-416D-8B7E-C487E3250B1B}" destId="{3D996D60-96E8-4910-8D55-31BAF9C8F68B}" srcOrd="0" destOrd="0" parTransId="{FDA5D4C3-F73D-4486-8F14-6EF7C572B157}" sibTransId="{6DA38278-870C-496F-9D59-2BDEF662AAFE}"/>
    <dgm:cxn modelId="{FB38EBD4-9566-4BD9-828C-6E4E4808167D}" type="presOf" srcId="{617B8C6F-9C25-475E-9D3E-603867E99834}" destId="{D18117DF-5F40-4210-99F9-1C2F1C94ED44}" srcOrd="0" destOrd="0" presId="urn:microsoft.com/office/officeart/2005/8/layout/radial6"/>
    <dgm:cxn modelId="{96200A00-6F3E-4542-A074-F2013DFD72E8}" type="presOf" srcId="{5035EEFA-D291-43C0-A897-A9125C7F0FA4}" destId="{B61185E2-2282-48F3-8625-80697A2A7E4B}" srcOrd="0" destOrd="0" presId="urn:microsoft.com/office/officeart/2005/8/layout/radial6"/>
    <dgm:cxn modelId="{A72218F4-49E9-489F-BEE9-58D5F0029D6F}" type="presOf" srcId="{E18FCB28-2DCF-47A3-B882-7D1D5C187204}" destId="{33779C17-09DF-4D88-A641-606DD6BF41DF}" srcOrd="0" destOrd="0" presId="urn:microsoft.com/office/officeart/2005/8/layout/radial6"/>
    <dgm:cxn modelId="{E1EEBE62-98DC-425A-9517-4B2FC84C5958}" type="presOf" srcId="{6DA38278-870C-496F-9D59-2BDEF662AAFE}" destId="{F4941603-31EA-4149-A3D7-D40CD30A9BBE}" srcOrd="0" destOrd="0" presId="urn:microsoft.com/office/officeart/2005/8/layout/radial6"/>
    <dgm:cxn modelId="{E1DD42DD-2410-4D88-997D-A7D9035CAD29}" srcId="{B4451723-2874-40C8-B0DE-6AF28B30E776}" destId="{C6A0FE32-74D4-416D-8B7E-C487E3250B1B}" srcOrd="0" destOrd="0" parTransId="{AA839F39-6640-4B58-9AD3-0A07D628D869}" sibTransId="{77F9496D-15DF-478E-9ABB-D0F19AC3D9B6}"/>
    <dgm:cxn modelId="{4BD58C99-AE6F-4314-AE53-EEF2C8BAA246}" type="presParOf" srcId="{25483520-1643-4ADA-B614-9ED0B4703912}" destId="{E54BC044-785E-4095-A30D-91CD74F27998}" srcOrd="0" destOrd="0" presId="urn:microsoft.com/office/officeart/2005/8/layout/radial6"/>
    <dgm:cxn modelId="{F7517E61-90A8-45FA-BF03-C322348C41C6}" type="presParOf" srcId="{25483520-1643-4ADA-B614-9ED0B4703912}" destId="{E20AD818-7569-428F-B1C0-B2F9251E655E}" srcOrd="1" destOrd="0" presId="urn:microsoft.com/office/officeart/2005/8/layout/radial6"/>
    <dgm:cxn modelId="{6DA290DD-6B21-4045-BA4D-B88A3921E039}" type="presParOf" srcId="{25483520-1643-4ADA-B614-9ED0B4703912}" destId="{1A1E5791-E4AF-45CC-B4DF-4A70BF9A5A00}" srcOrd="2" destOrd="0" presId="urn:microsoft.com/office/officeart/2005/8/layout/radial6"/>
    <dgm:cxn modelId="{7544F1CB-A4C6-4026-BC82-E1268DD13341}" type="presParOf" srcId="{25483520-1643-4ADA-B614-9ED0B4703912}" destId="{F4941603-31EA-4149-A3D7-D40CD30A9BBE}" srcOrd="3" destOrd="0" presId="urn:microsoft.com/office/officeart/2005/8/layout/radial6"/>
    <dgm:cxn modelId="{CF6B7510-F7CD-484F-802C-456F0B8CBFD6}" type="presParOf" srcId="{25483520-1643-4ADA-B614-9ED0B4703912}" destId="{B61185E2-2282-48F3-8625-80697A2A7E4B}" srcOrd="4" destOrd="0" presId="urn:microsoft.com/office/officeart/2005/8/layout/radial6"/>
    <dgm:cxn modelId="{F1DF0976-AD3D-4AE5-9095-8BD0866AFA3F}" type="presParOf" srcId="{25483520-1643-4ADA-B614-9ED0B4703912}" destId="{7E52669B-06B5-4EA5-8905-2E378678C2A2}" srcOrd="5" destOrd="0" presId="urn:microsoft.com/office/officeart/2005/8/layout/radial6"/>
    <dgm:cxn modelId="{268F142F-B6A5-41D2-9F94-F09880D7470D}" type="presParOf" srcId="{25483520-1643-4ADA-B614-9ED0B4703912}" destId="{33779C17-09DF-4D88-A641-606DD6BF41DF}" srcOrd="6" destOrd="0" presId="urn:microsoft.com/office/officeart/2005/8/layout/radial6"/>
    <dgm:cxn modelId="{4C0A7202-FA4C-4678-BAEE-FA7887E47871}" type="presParOf" srcId="{25483520-1643-4ADA-B614-9ED0B4703912}" destId="{F88F215D-320B-491D-A848-BFEAFB033FC7}" srcOrd="7" destOrd="0" presId="urn:microsoft.com/office/officeart/2005/8/layout/radial6"/>
    <dgm:cxn modelId="{670CD0C9-2E24-41C6-9FB7-EE96BA37E65D}" type="presParOf" srcId="{25483520-1643-4ADA-B614-9ED0B4703912}" destId="{2ED1B17C-D5D2-4BFE-8C38-90FC349BF8D3}" srcOrd="8" destOrd="0" presId="urn:microsoft.com/office/officeart/2005/8/layout/radial6"/>
    <dgm:cxn modelId="{7B88026D-8E92-42D6-8034-C89AAE6A07AF}" type="presParOf" srcId="{25483520-1643-4ADA-B614-9ED0B4703912}" destId="{A9FB19B2-519B-479B-B526-5B95ED721B90}" srcOrd="9" destOrd="0" presId="urn:microsoft.com/office/officeart/2005/8/layout/radial6"/>
    <dgm:cxn modelId="{B7695B6E-7260-4391-9932-759DCF4718E3}" type="presParOf" srcId="{25483520-1643-4ADA-B614-9ED0B4703912}" destId="{393069DE-EABA-47B3-83F9-79E089CF7919}" srcOrd="10" destOrd="0" presId="urn:microsoft.com/office/officeart/2005/8/layout/radial6"/>
    <dgm:cxn modelId="{05BFD36F-218B-4885-9614-639CDCA60CC2}" type="presParOf" srcId="{25483520-1643-4ADA-B614-9ED0B4703912}" destId="{FEB1C03E-5AFB-4A18-8DE9-84DFCA42960B}" srcOrd="11" destOrd="0" presId="urn:microsoft.com/office/officeart/2005/8/layout/radial6"/>
    <dgm:cxn modelId="{47C0E603-7197-44E8-AD1C-5E545E04808E}" type="presParOf" srcId="{25483520-1643-4ADA-B614-9ED0B4703912}" destId="{D18117DF-5F40-4210-99F9-1C2F1C94ED4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1026"/>
          <p:cNvSpPr>
            <a:spLocks noGrp="1" noChangeArrowheads="1"/>
          </p:cNvSpPr>
          <p:nvPr>
            <p:ph type="hdr" sz="quarter"/>
          </p:nvPr>
        </p:nvSpPr>
        <p:spPr bwMode="auto">
          <a:xfrm>
            <a:off x="0" y="1"/>
            <a:ext cx="307713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70" tIns="47535" rIns="95070" bIns="47535" numCol="1" anchor="t" anchorCtr="0" compatLnSpc="1">
            <a:prstTxWarp prst="textNoShape">
              <a:avLst/>
            </a:prstTxWarp>
          </a:bodyPr>
          <a:lstStyle>
            <a:lvl1pPr>
              <a:defRPr sz="1200"/>
            </a:lvl1pPr>
          </a:lstStyle>
          <a:p>
            <a:endParaRPr lang="fr-FR"/>
          </a:p>
        </p:txBody>
      </p:sp>
      <p:sp>
        <p:nvSpPr>
          <p:cNvPr id="93187" name="Rectangle 1027"/>
          <p:cNvSpPr>
            <a:spLocks noGrp="1" noChangeArrowheads="1"/>
          </p:cNvSpPr>
          <p:nvPr>
            <p:ph type="dt" sz="quarter" idx="1"/>
          </p:nvPr>
        </p:nvSpPr>
        <p:spPr bwMode="auto">
          <a:xfrm>
            <a:off x="4022163" y="1"/>
            <a:ext cx="307713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70" tIns="47535" rIns="95070" bIns="47535" numCol="1" anchor="t" anchorCtr="0" compatLnSpc="1">
            <a:prstTxWarp prst="textNoShape">
              <a:avLst/>
            </a:prstTxWarp>
          </a:bodyPr>
          <a:lstStyle>
            <a:lvl1pPr algn="r">
              <a:defRPr sz="1200"/>
            </a:lvl1pPr>
          </a:lstStyle>
          <a:p>
            <a:endParaRPr lang="fr-FR"/>
          </a:p>
        </p:txBody>
      </p:sp>
      <p:sp>
        <p:nvSpPr>
          <p:cNvPr id="93188" name="Rectangle 1028"/>
          <p:cNvSpPr>
            <a:spLocks noGrp="1" noChangeArrowheads="1"/>
          </p:cNvSpPr>
          <p:nvPr>
            <p:ph type="ftr" sz="quarter" idx="2"/>
          </p:nvPr>
        </p:nvSpPr>
        <p:spPr bwMode="auto">
          <a:xfrm>
            <a:off x="0" y="9722883"/>
            <a:ext cx="307713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70" tIns="47535" rIns="95070" bIns="47535" numCol="1" anchor="b" anchorCtr="0" compatLnSpc="1">
            <a:prstTxWarp prst="textNoShape">
              <a:avLst/>
            </a:prstTxWarp>
          </a:bodyPr>
          <a:lstStyle>
            <a:lvl1pPr>
              <a:defRPr sz="1200"/>
            </a:lvl1pPr>
          </a:lstStyle>
          <a:p>
            <a:endParaRPr lang="fr-FR"/>
          </a:p>
        </p:txBody>
      </p:sp>
      <p:sp>
        <p:nvSpPr>
          <p:cNvPr id="93189" name="Rectangle 1029"/>
          <p:cNvSpPr>
            <a:spLocks noGrp="1" noChangeArrowheads="1"/>
          </p:cNvSpPr>
          <p:nvPr>
            <p:ph type="sldNum" sz="quarter" idx="3"/>
          </p:nvPr>
        </p:nvSpPr>
        <p:spPr bwMode="auto">
          <a:xfrm>
            <a:off x="4022163" y="9722883"/>
            <a:ext cx="307713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70" tIns="47535" rIns="95070" bIns="47535" numCol="1" anchor="b" anchorCtr="0" compatLnSpc="1">
            <a:prstTxWarp prst="textNoShape">
              <a:avLst/>
            </a:prstTxWarp>
          </a:bodyPr>
          <a:lstStyle>
            <a:lvl1pPr algn="r">
              <a:defRPr sz="1200"/>
            </a:lvl1pPr>
          </a:lstStyle>
          <a:p>
            <a:fld id="{A914B4CC-F682-47C2-AA0C-F79D42D6AF46}" type="slidenum">
              <a:rPr lang="fr-FR"/>
              <a:pPr/>
              <a:t>‹#›</a:t>
            </a:fld>
            <a:endParaRPr lang="fr-FR"/>
          </a:p>
        </p:txBody>
      </p:sp>
    </p:spTree>
    <p:extLst>
      <p:ext uri="{BB962C8B-B14F-4D97-AF65-F5344CB8AC3E}">
        <p14:creationId xmlns:p14="http://schemas.microsoft.com/office/powerpoint/2010/main" val="4219911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050"/>
          <p:cNvSpPr>
            <a:spLocks noGrp="1" noChangeArrowheads="1"/>
          </p:cNvSpPr>
          <p:nvPr>
            <p:ph type="hdr" sz="quarter"/>
          </p:nvPr>
        </p:nvSpPr>
        <p:spPr bwMode="auto">
          <a:xfrm>
            <a:off x="0" y="1"/>
            <a:ext cx="307713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70" tIns="47535" rIns="95070" bIns="47535" numCol="1" anchor="t" anchorCtr="0" compatLnSpc="1">
            <a:prstTxWarp prst="textNoShape">
              <a:avLst/>
            </a:prstTxWarp>
          </a:bodyPr>
          <a:lstStyle>
            <a:lvl1pPr>
              <a:defRPr sz="1200"/>
            </a:lvl1pPr>
          </a:lstStyle>
          <a:p>
            <a:endParaRPr lang="fr-FR"/>
          </a:p>
        </p:txBody>
      </p:sp>
      <p:sp>
        <p:nvSpPr>
          <p:cNvPr id="70659" name="Rectangle 2051"/>
          <p:cNvSpPr>
            <a:spLocks noGrp="1" noChangeArrowheads="1"/>
          </p:cNvSpPr>
          <p:nvPr>
            <p:ph type="dt" idx="1"/>
          </p:nvPr>
        </p:nvSpPr>
        <p:spPr bwMode="auto">
          <a:xfrm>
            <a:off x="4022163" y="1"/>
            <a:ext cx="307713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70" tIns="47535" rIns="95070" bIns="47535" numCol="1" anchor="t" anchorCtr="0" compatLnSpc="1">
            <a:prstTxWarp prst="textNoShape">
              <a:avLst/>
            </a:prstTxWarp>
          </a:bodyPr>
          <a:lstStyle>
            <a:lvl1pPr algn="r">
              <a:defRPr sz="1200"/>
            </a:lvl1pPr>
          </a:lstStyle>
          <a:p>
            <a:endParaRPr lang="fr-FR"/>
          </a:p>
        </p:txBody>
      </p:sp>
      <p:sp>
        <p:nvSpPr>
          <p:cNvPr id="70660" name="Rectangle 2052"/>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2053"/>
          <p:cNvSpPr>
            <a:spLocks noGrp="1" noChangeArrowheads="1"/>
          </p:cNvSpPr>
          <p:nvPr>
            <p:ph type="body" sz="quarter" idx="3"/>
          </p:nvPr>
        </p:nvSpPr>
        <p:spPr bwMode="auto">
          <a:xfrm>
            <a:off x="946685" y="4862265"/>
            <a:ext cx="5205932" cy="460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70" tIns="47535" rIns="95070" bIns="47535"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70662" name="Rectangle 2054"/>
          <p:cNvSpPr>
            <a:spLocks noGrp="1" noChangeArrowheads="1"/>
          </p:cNvSpPr>
          <p:nvPr>
            <p:ph type="ftr" sz="quarter" idx="4"/>
          </p:nvPr>
        </p:nvSpPr>
        <p:spPr bwMode="auto">
          <a:xfrm>
            <a:off x="0" y="9722883"/>
            <a:ext cx="307713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70" tIns="47535" rIns="95070" bIns="47535" numCol="1" anchor="b" anchorCtr="0" compatLnSpc="1">
            <a:prstTxWarp prst="textNoShape">
              <a:avLst/>
            </a:prstTxWarp>
          </a:bodyPr>
          <a:lstStyle>
            <a:lvl1pPr>
              <a:defRPr sz="1200"/>
            </a:lvl1pPr>
          </a:lstStyle>
          <a:p>
            <a:endParaRPr lang="fr-FR"/>
          </a:p>
        </p:txBody>
      </p:sp>
      <p:sp>
        <p:nvSpPr>
          <p:cNvPr id="70663" name="Rectangle 2055"/>
          <p:cNvSpPr>
            <a:spLocks noGrp="1" noChangeArrowheads="1"/>
          </p:cNvSpPr>
          <p:nvPr>
            <p:ph type="sldNum" sz="quarter" idx="5"/>
          </p:nvPr>
        </p:nvSpPr>
        <p:spPr bwMode="auto">
          <a:xfrm>
            <a:off x="4022163" y="9722883"/>
            <a:ext cx="307713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70" tIns="47535" rIns="95070" bIns="47535" numCol="1" anchor="b" anchorCtr="0" compatLnSpc="1">
            <a:prstTxWarp prst="textNoShape">
              <a:avLst/>
            </a:prstTxWarp>
          </a:bodyPr>
          <a:lstStyle>
            <a:lvl1pPr algn="r">
              <a:defRPr sz="1200"/>
            </a:lvl1pPr>
          </a:lstStyle>
          <a:p>
            <a:fld id="{9FA6344F-B840-4BC7-B555-729B7EC76A3B}" type="slidenum">
              <a:rPr lang="fr-FR"/>
              <a:pPr/>
              <a:t>‹#›</a:t>
            </a:fld>
            <a:endParaRPr lang="fr-FR"/>
          </a:p>
        </p:txBody>
      </p:sp>
    </p:spTree>
    <p:extLst>
      <p:ext uri="{BB962C8B-B14F-4D97-AF65-F5344CB8AC3E}">
        <p14:creationId xmlns:p14="http://schemas.microsoft.com/office/powerpoint/2010/main" val="36572175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itchFamily="34" charset="0"/>
        <a:ea typeface="+mn-ea"/>
        <a:cs typeface="+mn-cs"/>
      </a:defRPr>
    </a:lvl1pPr>
    <a:lvl2pPr marL="457200" algn="l" rtl="0" fontAlgn="base">
      <a:spcBef>
        <a:spcPct val="30000"/>
      </a:spcBef>
      <a:spcAft>
        <a:spcPct val="0"/>
      </a:spcAft>
      <a:defRPr kumimoji="1" sz="1200" kern="1200">
        <a:solidFill>
          <a:schemeClr val="tx1"/>
        </a:solidFill>
        <a:latin typeface="Arial" pitchFamily="34" charset="0"/>
        <a:ea typeface="+mn-ea"/>
        <a:cs typeface="+mn-cs"/>
      </a:defRPr>
    </a:lvl2pPr>
    <a:lvl3pPr marL="914400" algn="l" rtl="0" fontAlgn="base">
      <a:spcBef>
        <a:spcPct val="30000"/>
      </a:spcBef>
      <a:spcAft>
        <a:spcPct val="0"/>
      </a:spcAft>
      <a:defRPr kumimoji="1" sz="1200" kern="1200">
        <a:solidFill>
          <a:schemeClr val="tx1"/>
        </a:solidFill>
        <a:latin typeface="Arial" pitchFamily="34" charset="0"/>
        <a:ea typeface="+mn-ea"/>
        <a:cs typeface="+mn-cs"/>
      </a:defRPr>
    </a:lvl3pPr>
    <a:lvl4pPr marL="1371600" algn="l" rtl="0" fontAlgn="base">
      <a:spcBef>
        <a:spcPct val="30000"/>
      </a:spcBef>
      <a:spcAft>
        <a:spcPct val="0"/>
      </a:spcAft>
      <a:defRPr kumimoji="1" sz="1200" kern="1200">
        <a:solidFill>
          <a:schemeClr val="tx1"/>
        </a:solidFill>
        <a:latin typeface="Arial" pitchFamily="34" charset="0"/>
        <a:ea typeface="+mn-ea"/>
        <a:cs typeface="+mn-cs"/>
      </a:defRPr>
    </a:lvl4pPr>
    <a:lvl5pPr marL="1828800" algn="l" rtl="0" fontAlgn="base">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A6344F-B840-4BC7-B555-729B7EC76A3B}" type="slidenum">
              <a:rPr lang="fr-FR" smtClean="0"/>
              <a:pPr/>
              <a:t>26</a:t>
            </a:fld>
            <a:endParaRPr lang="fr-FR"/>
          </a:p>
        </p:txBody>
      </p:sp>
    </p:spTree>
    <p:extLst>
      <p:ext uri="{BB962C8B-B14F-4D97-AF65-F5344CB8AC3E}">
        <p14:creationId xmlns:p14="http://schemas.microsoft.com/office/powerpoint/2010/main" val="642328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ctangle à coins arrondi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ctangle à coins arrondi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fr-FR" smtClean="0"/>
              <a:t>Modifiez le style du titre</a:t>
            </a:r>
            <a:endParaRPr kumimoji="0" lang="en-US"/>
          </a:p>
        </p:txBody>
      </p:sp>
      <p:sp>
        <p:nvSpPr>
          <p:cNvPr id="9" name="Sous-titr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a:xfrm>
            <a:off x="6705600" y="4206240"/>
            <a:ext cx="960120" cy="457200"/>
          </a:xfrm>
        </p:spPr>
        <p:txBody>
          <a:bodyPr/>
          <a:lstStyle/>
          <a:p>
            <a:endParaRPr lang="fr-FR"/>
          </a:p>
        </p:txBody>
      </p:sp>
      <p:sp>
        <p:nvSpPr>
          <p:cNvPr id="17" name="Espace réservé du pied de page 16"/>
          <p:cNvSpPr>
            <a:spLocks noGrp="1"/>
          </p:cNvSpPr>
          <p:nvPr>
            <p:ph type="ftr" sz="quarter" idx="11"/>
          </p:nvPr>
        </p:nvSpPr>
        <p:spPr>
          <a:xfrm>
            <a:off x="5410200" y="4205288"/>
            <a:ext cx="1295400" cy="457200"/>
          </a:xfrm>
        </p:spPr>
        <p:txBody>
          <a:bodyPr/>
          <a:lstStyle/>
          <a:p>
            <a:r>
              <a:rPr lang="fr-FR" smtClean="0"/>
              <a:t>ALLAL M. Amine, Formation RAQ, Chap. 4</a:t>
            </a:r>
            <a:endParaRPr lang="fr-FR"/>
          </a:p>
        </p:txBody>
      </p:sp>
      <p:sp>
        <p:nvSpPr>
          <p:cNvPr id="29" name="Espace réservé du numéro de diapositiv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7303BCC-3D67-4B60-BD02-7D0F41A02BD4}" type="slidenum">
              <a:rPr lang="fr-FR" smtClean="0"/>
              <a:pPr/>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smtClean="0"/>
              <a:t>ALLAL M. Amine, Formation RAQ, Chap. 4</a:t>
            </a:r>
            <a:endParaRPr lang="fr-FR"/>
          </a:p>
        </p:txBody>
      </p:sp>
      <p:sp>
        <p:nvSpPr>
          <p:cNvPr id="6" name="Espace réservé du numéro de diapositive 5"/>
          <p:cNvSpPr>
            <a:spLocks noGrp="1"/>
          </p:cNvSpPr>
          <p:nvPr>
            <p:ph type="sldNum" sz="quarter" idx="12"/>
          </p:nvPr>
        </p:nvSpPr>
        <p:spPr/>
        <p:txBody>
          <a:bodyPr/>
          <a:lstStyle/>
          <a:p>
            <a:fld id="{29B60E7E-187D-4422-A850-D37A3D8A6DCC}" type="slidenum">
              <a:rPr lang="fr-FR" smtClean="0"/>
              <a:pPr/>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smtClean="0"/>
              <a:t>ALLAL M. Amine, Formation RAQ, Chap. 4</a:t>
            </a:r>
            <a:endParaRPr lang="fr-FR"/>
          </a:p>
        </p:txBody>
      </p:sp>
      <p:sp>
        <p:nvSpPr>
          <p:cNvPr id="6" name="Espace réservé du numéro de diapositive 5"/>
          <p:cNvSpPr>
            <a:spLocks noGrp="1"/>
          </p:cNvSpPr>
          <p:nvPr>
            <p:ph type="sldNum" sz="quarter" idx="12"/>
          </p:nvPr>
        </p:nvSpPr>
        <p:spPr/>
        <p:txBody>
          <a:bodyPr/>
          <a:lstStyle/>
          <a:p>
            <a:fld id="{BC2074FD-BBB5-4F03-B42C-E3320CECA3F1}" type="slidenum">
              <a:rPr lang="fr-FR" smtClean="0"/>
              <a:pPr/>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a:xfrm>
            <a:off x="0" y="6453336"/>
            <a:ext cx="8676455" cy="404664"/>
          </a:xfrm>
        </p:spPr>
        <p:txBody>
          <a:bodyPr/>
          <a:lstStyle/>
          <a:p>
            <a:r>
              <a:rPr lang="fr-FR" smtClean="0"/>
              <a:t>ALLAL M. Amine, Formation RAQ, Chap. 4</a:t>
            </a:r>
            <a:endParaRPr lang="fr-FR" dirty="0"/>
          </a:p>
        </p:txBody>
      </p:sp>
      <p:sp>
        <p:nvSpPr>
          <p:cNvPr id="6" name="Espace réservé du numéro de diapositive 5"/>
          <p:cNvSpPr>
            <a:spLocks noGrp="1"/>
          </p:cNvSpPr>
          <p:nvPr>
            <p:ph type="sldNum" sz="quarter" idx="12"/>
          </p:nvPr>
        </p:nvSpPr>
        <p:spPr>
          <a:xfrm>
            <a:off x="8604448" y="6381328"/>
            <a:ext cx="539552" cy="365760"/>
          </a:xfrm>
        </p:spPr>
        <p:txBody>
          <a:bodyPr/>
          <a:lstStyle>
            <a:lvl1pPr>
              <a:defRPr>
                <a:solidFill>
                  <a:schemeClr val="tx2">
                    <a:lumMod val="75000"/>
                  </a:schemeClr>
                </a:solidFill>
              </a:defRPr>
            </a:lvl1pPr>
          </a:lstStyle>
          <a:p>
            <a:fld id="{B168A961-0F68-4A73-9145-EF43C4BD5DE9}" type="slidenum">
              <a:rPr lang="fr-FR" smtClean="0"/>
              <a:pPr/>
              <a:t>‹#›</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a:xfrm>
            <a:off x="1" y="6356600"/>
            <a:ext cx="8748464" cy="457200"/>
          </a:xfrm>
        </p:spPr>
        <p:txBody>
          <a:bodyPr/>
          <a:lstStyle/>
          <a:p>
            <a:r>
              <a:rPr lang="fr-FR" sz="1200" b="1" i="1" smtClean="0">
                <a:latin typeface="Corbel" pitchFamily="34" charset="0"/>
              </a:rPr>
              <a:t>ALLAL M. Amine, Formation RAQ, Chap. 4</a:t>
            </a:r>
            <a:endParaRPr lang="fr-FR" dirty="0"/>
          </a:p>
        </p:txBody>
      </p:sp>
      <p:sp>
        <p:nvSpPr>
          <p:cNvPr id="6" name="Espace réservé du numéro de diapositive 5"/>
          <p:cNvSpPr>
            <a:spLocks noGrp="1"/>
          </p:cNvSpPr>
          <p:nvPr>
            <p:ph type="sldNum" sz="quarter" idx="12"/>
          </p:nvPr>
        </p:nvSpPr>
        <p:spPr/>
        <p:txBody>
          <a:bodyPr/>
          <a:lstStyle>
            <a:lvl1pPr>
              <a:defRPr b="1">
                <a:latin typeface="Corbel" pitchFamily="34" charset="0"/>
              </a:defRPr>
            </a:lvl1pPr>
          </a:lstStyle>
          <a:p>
            <a:fld id="{7BFD3C72-0EC8-47C9-AB71-3BE8B557932A}" type="slidenum">
              <a:rPr lang="fr-FR" smtClean="0"/>
              <a:pPr/>
              <a:t>‹#›</a:t>
            </a:fld>
            <a:endParaRPr lang="fr-F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76457" y="6333200"/>
            <a:ext cx="181125"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smtClean="0"/>
              <a:t>ALLAL M. Amine, Formation RAQ, Chap. 4</a:t>
            </a:r>
            <a:endParaRPr lang="fr-FR"/>
          </a:p>
        </p:txBody>
      </p:sp>
      <p:sp>
        <p:nvSpPr>
          <p:cNvPr id="7" name="Espace réservé du numéro de diapositive 6"/>
          <p:cNvSpPr>
            <a:spLocks noGrp="1"/>
          </p:cNvSpPr>
          <p:nvPr>
            <p:ph type="sldNum" sz="quarter" idx="12"/>
          </p:nvPr>
        </p:nvSpPr>
        <p:spPr/>
        <p:txBody>
          <a:bodyPr/>
          <a:lstStyle/>
          <a:p>
            <a:fld id="{ED61251B-9176-4D56-AB1C-8F7F169BB64D}" type="slidenum">
              <a:rPr lang="fr-FR" smtClean="0"/>
              <a:pPr/>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nchor="ctr"/>
          <a:lstStyle>
            <a:lvl1pPr>
              <a:defRPr sz="4000" b="0" i="0" cap="none"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endParaRPr lang="fr-FR"/>
          </a:p>
        </p:txBody>
      </p:sp>
      <p:sp>
        <p:nvSpPr>
          <p:cNvPr id="27" name="Espace réservé du numéro de diapositive 26"/>
          <p:cNvSpPr>
            <a:spLocks noGrp="1"/>
          </p:cNvSpPr>
          <p:nvPr>
            <p:ph type="sldNum" sz="quarter" idx="11"/>
          </p:nvPr>
        </p:nvSpPr>
        <p:spPr/>
        <p:txBody>
          <a:bodyPr rtlCol="0"/>
          <a:lstStyle>
            <a:lvl1pPr>
              <a:defRPr b="1">
                <a:latin typeface="Corbel" pitchFamily="34" charset="0"/>
              </a:defRPr>
            </a:lvl1pPr>
          </a:lstStyle>
          <a:p>
            <a:fld id="{3926B434-FBD3-4B2D-B7C0-66961AC409BE}" type="slidenum">
              <a:rPr lang="fr-FR" smtClean="0"/>
              <a:pPr/>
              <a:t>‹#›</a:t>
            </a:fld>
            <a:endParaRPr lang="fr-FR" dirty="0"/>
          </a:p>
        </p:txBody>
      </p:sp>
      <p:sp>
        <p:nvSpPr>
          <p:cNvPr id="28" name="Espace réservé du pied de page 27"/>
          <p:cNvSpPr>
            <a:spLocks noGrp="1"/>
          </p:cNvSpPr>
          <p:nvPr>
            <p:ph type="ftr" sz="quarter" idx="12"/>
          </p:nvPr>
        </p:nvSpPr>
        <p:spPr>
          <a:xfrm>
            <a:off x="0" y="6400800"/>
            <a:ext cx="8748464" cy="457200"/>
          </a:xfrm>
        </p:spPr>
        <p:txBody>
          <a:bodyPr rtlCol="0"/>
          <a:lstStyle>
            <a:lvl1pPr>
              <a:defRPr sz="1200" b="1" i="1">
                <a:latin typeface="Corbel" pitchFamily="34" charset="0"/>
              </a:defRPr>
            </a:lvl1pPr>
          </a:lstStyle>
          <a:p>
            <a:r>
              <a:rPr lang="fr-FR" smtClean="0"/>
              <a:t>ALLAL M. Amine, Formation RAQ, Chap. 4</a:t>
            </a:r>
            <a:endParaRPr lang="fr-FR" dirty="0"/>
          </a:p>
        </p:txBody>
      </p:sp>
      <p:pic>
        <p:nvPicPr>
          <p:cNvPr id="1054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76457" y="6333200"/>
            <a:ext cx="181125"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fr-FR" smtClean="0"/>
              <a:t>Modifiez le style du titre</a:t>
            </a:r>
            <a:endParaRPr kumimoji="0" lang="en-US"/>
          </a:p>
        </p:txBody>
      </p:sp>
      <p:sp>
        <p:nvSpPr>
          <p:cNvPr id="3" name="Espace réservé de la date 2"/>
          <p:cNvSpPr>
            <a:spLocks noGrp="1"/>
          </p:cNvSpPr>
          <p:nvPr>
            <p:ph type="dt" sz="half" idx="10"/>
          </p:nvPr>
        </p:nvSpPr>
        <p:spPr>
          <a:xfrm>
            <a:off x="6583680" y="612648"/>
            <a:ext cx="957264" cy="457200"/>
          </a:xfrm>
        </p:spPr>
        <p:txBody>
          <a:bodyPr/>
          <a:lstStyle/>
          <a:p>
            <a:endParaRPr lang="fr-FR"/>
          </a:p>
        </p:txBody>
      </p:sp>
      <p:sp>
        <p:nvSpPr>
          <p:cNvPr id="4" name="Espace réservé du pied de page 3"/>
          <p:cNvSpPr>
            <a:spLocks noGrp="1"/>
          </p:cNvSpPr>
          <p:nvPr>
            <p:ph type="ftr" sz="quarter" idx="11"/>
          </p:nvPr>
        </p:nvSpPr>
        <p:spPr>
          <a:xfrm>
            <a:off x="5257800" y="612648"/>
            <a:ext cx="1325880" cy="457200"/>
          </a:xfrm>
        </p:spPr>
        <p:txBody>
          <a:bodyPr/>
          <a:lstStyle/>
          <a:p>
            <a:r>
              <a:rPr lang="fr-FR" smtClean="0"/>
              <a:t>ALLAL M. Amine, Formation RAQ, Chap. 4</a:t>
            </a:r>
            <a:endParaRPr lang="fr-FR"/>
          </a:p>
        </p:txBody>
      </p:sp>
      <p:sp>
        <p:nvSpPr>
          <p:cNvPr id="5" name="Espace réservé du numéro de diapositive 4"/>
          <p:cNvSpPr>
            <a:spLocks noGrp="1"/>
          </p:cNvSpPr>
          <p:nvPr>
            <p:ph type="sldNum" sz="quarter" idx="12"/>
          </p:nvPr>
        </p:nvSpPr>
        <p:spPr>
          <a:xfrm>
            <a:off x="8174736" y="2272"/>
            <a:ext cx="762000" cy="365760"/>
          </a:xfrm>
        </p:spPr>
        <p:txBody>
          <a:bodyPr/>
          <a:lstStyle/>
          <a:p>
            <a:fld id="{CC6E5489-1CC3-43FF-8934-507215764787}" type="slidenum">
              <a:rPr lang="fr-FR" smtClean="0"/>
              <a:pPr/>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smtClean="0"/>
              <a:t>ALLAL M. Amine, Formation RAQ, Chap. 4</a:t>
            </a:r>
            <a:endParaRPr lang="fr-FR"/>
          </a:p>
        </p:txBody>
      </p:sp>
      <p:sp>
        <p:nvSpPr>
          <p:cNvPr id="4" name="Espace réservé du numéro de diapositive 3"/>
          <p:cNvSpPr>
            <a:spLocks noGrp="1"/>
          </p:cNvSpPr>
          <p:nvPr>
            <p:ph type="sldNum" sz="quarter" idx="12"/>
          </p:nvPr>
        </p:nvSpPr>
        <p:spPr/>
        <p:txBody>
          <a:bodyPr/>
          <a:lstStyle/>
          <a:p>
            <a:fld id="{6F327F71-C7F6-4809-865E-C5A7D63B48DF}" type="slidenum">
              <a:rPr lang="fr-FR" smtClean="0"/>
              <a:pPr/>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smtClean="0"/>
              <a:t>ALLAL M. Amine, Formation RAQ, Chap. 4</a:t>
            </a:r>
            <a:endParaRPr lang="fr-FR"/>
          </a:p>
        </p:txBody>
      </p:sp>
      <p:sp>
        <p:nvSpPr>
          <p:cNvPr id="7" name="Espace réservé du numéro de diapositive 6"/>
          <p:cNvSpPr>
            <a:spLocks noGrp="1"/>
          </p:cNvSpPr>
          <p:nvPr>
            <p:ph type="sldNum" sz="quarter" idx="12"/>
          </p:nvPr>
        </p:nvSpPr>
        <p:spPr/>
        <p:txBody>
          <a:bodyPr/>
          <a:lstStyle/>
          <a:p>
            <a:fld id="{3B028B4E-E132-4E12-A3DB-F4DB596E5AC3}" type="slidenum">
              <a:rPr lang="fr-FR" smtClean="0"/>
              <a:pPr/>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smtClean="0"/>
              <a:t>ALLAL M. Amine, Formation RAQ, Chap. 4</a:t>
            </a:r>
            <a:endParaRPr lang="fr-FR"/>
          </a:p>
        </p:txBody>
      </p:sp>
      <p:sp>
        <p:nvSpPr>
          <p:cNvPr id="7" name="Espace réservé du numéro de diapositive 6"/>
          <p:cNvSpPr>
            <a:spLocks noGrp="1"/>
          </p:cNvSpPr>
          <p:nvPr>
            <p:ph type="sldNum" sz="quarter" idx="12"/>
          </p:nvPr>
        </p:nvSpPr>
        <p:spPr/>
        <p:txBody>
          <a:bodyPr/>
          <a:lstStyle/>
          <a:p>
            <a:fld id="{3F1D66FF-FD0C-4A3A-B5DF-6D8840880877}" type="slidenum">
              <a:rPr lang="fr-FR" smtClean="0"/>
              <a:pPr/>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ctangle à coins arrondi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ctangle à coins arrondi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457200" y="1143000"/>
            <a:ext cx="8229600" cy="1066800"/>
          </a:xfrm>
          <a:prstGeom prst="rect">
            <a:avLst/>
          </a:prstGeom>
        </p:spPr>
        <p:txBody>
          <a:bodyPr vert="horz" anchor="ctr">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fr-FR"/>
          </a:p>
        </p:txBody>
      </p:sp>
      <p:sp>
        <p:nvSpPr>
          <p:cNvPr id="3" name="Espace réservé du pied de page 2"/>
          <p:cNvSpPr>
            <a:spLocks noGrp="1"/>
          </p:cNvSpPr>
          <p:nvPr>
            <p:ph type="ftr" sz="quarter" idx="3"/>
          </p:nvPr>
        </p:nvSpPr>
        <p:spPr>
          <a:xfrm>
            <a:off x="0" y="6400800"/>
            <a:ext cx="8676455" cy="457200"/>
          </a:xfrm>
          <a:prstGeom prst="rect">
            <a:avLst/>
          </a:prstGeom>
        </p:spPr>
        <p:txBody>
          <a:bodyPr vert="horz"/>
          <a:lstStyle>
            <a:lvl1pPr algn="r" eaLnBrk="1" latinLnBrk="0" hangingPunct="1">
              <a:defRPr kumimoji="0" sz="1200" b="1" i="1">
                <a:solidFill>
                  <a:schemeClr val="accent2"/>
                </a:solidFill>
                <a:latin typeface="Corbel" pitchFamily="34" charset="0"/>
              </a:defRPr>
            </a:lvl1pPr>
          </a:lstStyle>
          <a:p>
            <a:r>
              <a:rPr lang="fr-FR" smtClean="0"/>
              <a:t>ALLAL M. Amine, Formation RAQ, Chap. 4</a:t>
            </a:r>
            <a:endParaRPr lang="fr-FR" dirty="0"/>
          </a:p>
        </p:txBody>
      </p:sp>
      <p:sp>
        <p:nvSpPr>
          <p:cNvPr id="23" name="Espace réservé du numéro de diapositive 22"/>
          <p:cNvSpPr>
            <a:spLocks noGrp="1"/>
          </p:cNvSpPr>
          <p:nvPr>
            <p:ph type="sldNum" sz="quarter" idx="4"/>
          </p:nvPr>
        </p:nvSpPr>
        <p:spPr>
          <a:xfrm>
            <a:off x="8202488" y="-57818"/>
            <a:ext cx="762000" cy="365760"/>
          </a:xfrm>
          <a:prstGeom prst="rect">
            <a:avLst/>
          </a:prstGeom>
        </p:spPr>
        <p:txBody>
          <a:bodyPr vert="horz" anchor="b"/>
          <a:lstStyle>
            <a:lvl1pPr algn="r" eaLnBrk="1" latinLnBrk="0" hangingPunct="1">
              <a:defRPr kumimoji="0" sz="1800" b="1">
                <a:solidFill>
                  <a:srgbClr val="FFFFFF"/>
                </a:solidFill>
                <a:latin typeface="Corbel" pitchFamily="34" charset="0"/>
              </a:defRPr>
            </a:lvl1pPr>
          </a:lstStyle>
          <a:p>
            <a:fld id="{3E3609B5-5A05-4E10-9D58-DC229B43F75C}" type="slidenum">
              <a:rPr lang="fr-FR" smtClean="0"/>
              <a:pPr/>
              <a:t>‹#›</a:t>
            </a:fld>
            <a:endParaRPr lang="fr-FR"/>
          </a:p>
        </p:txBody>
      </p:sp>
      <p:pic>
        <p:nvPicPr>
          <p:cNvPr id="2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676457" y="6333200"/>
            <a:ext cx="181125"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35496" y="2679055"/>
            <a:ext cx="9144000" cy="1470025"/>
          </a:xfrm>
        </p:spPr>
        <p:txBody>
          <a:bodyPr>
            <a:noAutofit/>
            <a:scene3d>
              <a:camera prst="orthographicFront"/>
              <a:lightRig rig="threePt" dir="t"/>
            </a:scene3d>
            <a:sp3d extrusionH="57150">
              <a:bevelT w="38100" h="38100"/>
            </a:sp3d>
          </a:bodyPr>
          <a:lstStyle/>
          <a:p>
            <a:pPr algn="ctr">
              <a:lnSpc>
                <a:spcPct val="125000"/>
              </a:lnSpc>
            </a:pPr>
            <a:r>
              <a:rPr lang="fr-FR" sz="3200" b="1" dirty="0" smtClean="0">
                <a:solidFill>
                  <a:srgbClr val="79DCFF"/>
                </a:solidFill>
              </a:rPr>
              <a:t/>
            </a:r>
            <a:br>
              <a:rPr lang="fr-FR" sz="3200" b="1" dirty="0" smtClean="0">
                <a:solidFill>
                  <a:srgbClr val="79DCFF"/>
                </a:solidFill>
              </a:rPr>
            </a:br>
            <a:r>
              <a:rPr lang="fr-FR" sz="3200" b="1" dirty="0" smtClean="0">
                <a:solidFill>
                  <a:srgbClr val="79DCFF"/>
                </a:solidFill>
              </a:rPr>
              <a:t>Chap. 3 </a:t>
            </a:r>
            <a:br>
              <a:rPr lang="fr-FR" sz="3200" b="1" dirty="0" smtClean="0">
                <a:solidFill>
                  <a:srgbClr val="79DCFF"/>
                </a:solidFill>
              </a:rPr>
            </a:br>
            <a:r>
              <a:rPr lang="fr-FR" sz="3200" b="1" dirty="0" smtClean="0">
                <a:solidFill>
                  <a:srgbClr val="79DCFF"/>
                </a:solidFill>
              </a:rPr>
              <a:t>DE </a:t>
            </a:r>
            <a:r>
              <a:rPr lang="fr-FR" sz="3200" b="1" dirty="0">
                <a:solidFill>
                  <a:srgbClr val="79DCFF"/>
                </a:solidFill>
              </a:rPr>
              <a:t>LA CONSTRUCTION D’UN SYSTEME DE </a:t>
            </a:r>
            <a:r>
              <a:rPr lang="fr-FR" sz="3200" b="1" dirty="0" smtClean="0">
                <a:solidFill>
                  <a:srgbClr val="79DCFF"/>
                </a:solidFill>
              </a:rPr>
              <a:t>MANAGEMENT DE </a:t>
            </a:r>
            <a:r>
              <a:rPr lang="fr-FR" sz="3200" b="1" dirty="0">
                <a:solidFill>
                  <a:srgbClr val="79DCFF"/>
                </a:solidFill>
              </a:rPr>
              <a:t>LA QUALITE A L’EVALUATION </a:t>
            </a:r>
            <a:r>
              <a:rPr lang="fr-FR" sz="3200" b="1" dirty="0" smtClean="0">
                <a:solidFill>
                  <a:srgbClr val="79DCFF"/>
                </a:solidFill>
              </a:rPr>
              <a:t> </a:t>
            </a:r>
            <a:br>
              <a:rPr lang="fr-FR" sz="3200" b="1" dirty="0" smtClean="0">
                <a:solidFill>
                  <a:srgbClr val="79DCFF"/>
                </a:solidFill>
              </a:rPr>
            </a:br>
            <a:endParaRPr lang="fr-FR" sz="3200" b="1" dirty="0">
              <a:solidFill>
                <a:srgbClr val="79DCFF"/>
              </a:solidFill>
              <a:effectLst/>
              <a:latin typeface="Corbel" pitchFamily="34" charset="0"/>
            </a:endParaRPr>
          </a:p>
        </p:txBody>
      </p:sp>
      <p:sp>
        <p:nvSpPr>
          <p:cNvPr id="2" name="Sous-titre 1"/>
          <p:cNvSpPr>
            <a:spLocks noGrp="1"/>
          </p:cNvSpPr>
          <p:nvPr>
            <p:ph type="subTitle" idx="1"/>
          </p:nvPr>
        </p:nvSpPr>
        <p:spPr>
          <a:xfrm>
            <a:off x="3779912" y="5589240"/>
            <a:ext cx="4953000" cy="1008112"/>
          </a:xfrm>
        </p:spPr>
        <p:txBody>
          <a:bodyPr>
            <a:normAutofit/>
          </a:bodyPr>
          <a:lstStyle/>
          <a:p>
            <a:pPr algn="r"/>
            <a:r>
              <a:rPr lang="fr-FR" sz="1800" b="1" dirty="0" smtClean="0">
                <a:latin typeface="Corbel" pitchFamily="34" charset="0"/>
              </a:rPr>
              <a:t>Prof. ALLAL Mohammed Amine</a:t>
            </a:r>
          </a:p>
          <a:p>
            <a:pPr algn="r"/>
            <a:r>
              <a:rPr lang="fr-FR" sz="1600" b="1" i="1" dirty="0" smtClean="0">
                <a:latin typeface="Corbel" pitchFamily="34" charset="0"/>
              </a:rPr>
              <a:t>Responsable Assurance Qualité</a:t>
            </a:r>
          </a:p>
          <a:p>
            <a:pPr algn="r"/>
            <a:r>
              <a:rPr lang="fr-FR" sz="1600" b="1" i="1" dirty="0" smtClean="0">
                <a:latin typeface="Corbel" pitchFamily="34" charset="0"/>
              </a:rPr>
              <a:t>Université de Tlemcen (Algérie)</a:t>
            </a:r>
            <a:endParaRPr lang="fr-FR" sz="1600" b="1" i="1" dirty="0">
              <a:latin typeface="Corbel" pitchFamily="34" charset="0"/>
            </a:endParaRPr>
          </a:p>
        </p:txBody>
      </p:sp>
      <p:sp>
        <p:nvSpPr>
          <p:cNvPr id="4" name="ZoneTexte 3"/>
          <p:cNvSpPr txBox="1"/>
          <p:nvPr/>
        </p:nvSpPr>
        <p:spPr>
          <a:xfrm>
            <a:off x="323528" y="44624"/>
            <a:ext cx="8509198" cy="1446550"/>
          </a:xfrm>
          <a:prstGeom prst="rect">
            <a:avLst/>
          </a:prstGeom>
          <a:noFill/>
        </p:spPr>
        <p:txBody>
          <a:bodyPr wrap="square" rtlCol="0">
            <a:spAutoFit/>
          </a:bodyPr>
          <a:lstStyle/>
          <a:p>
            <a:pPr algn="ctr"/>
            <a:r>
              <a:rPr lang="fr-FR" sz="28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rbel" pitchFamily="34" charset="0"/>
              </a:rPr>
              <a:t>C.I.A.Q.E.S. et C.R.U.O. </a:t>
            </a:r>
          </a:p>
          <a:p>
            <a:pPr algn="ctr"/>
            <a:r>
              <a:rPr lang="fr-FR" sz="20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rbel" pitchFamily="34" charset="0"/>
              </a:rPr>
              <a:t>Formation des Responsables Assurance Qualité</a:t>
            </a:r>
          </a:p>
          <a:p>
            <a:pPr algn="ctr"/>
            <a:r>
              <a:rPr lang="fr-FR" sz="20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rbel" pitchFamily="34" charset="0"/>
              </a:rPr>
              <a:t>U.S.T. ORAN</a:t>
            </a:r>
          </a:p>
          <a:p>
            <a:pPr algn="ctr"/>
            <a:r>
              <a:rPr lang="fr-FR" sz="2000"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rbel" pitchFamily="34" charset="0"/>
              </a:rPr>
              <a:t>Décembre 2015</a:t>
            </a:r>
          </a:p>
        </p:txBody>
      </p:sp>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1"/>
          </p:nvPr>
        </p:nvSpPr>
        <p:spPr/>
        <p:txBody>
          <a:bodyPr/>
          <a:lstStyle/>
          <a:p>
            <a:fld id="{3926B434-FBD3-4B2D-B7C0-66961AC409BE}" type="slidenum">
              <a:rPr lang="fr-FR" smtClean="0"/>
              <a:pPr/>
              <a:t>10</a:t>
            </a:fld>
            <a:endParaRPr lang="fr-FR" dirty="0"/>
          </a:p>
        </p:txBody>
      </p:sp>
      <p:sp>
        <p:nvSpPr>
          <p:cNvPr id="8" name="Espace réservé du pied de page 7"/>
          <p:cNvSpPr>
            <a:spLocks noGrp="1"/>
          </p:cNvSpPr>
          <p:nvPr>
            <p:ph type="ftr" sz="quarter" idx="12"/>
          </p:nvPr>
        </p:nvSpPr>
        <p:spPr/>
        <p:txBody>
          <a:bodyPr/>
          <a:lstStyle/>
          <a:p>
            <a:r>
              <a:rPr lang="fr-FR" smtClean="0"/>
              <a:t>ALLAL M. Amine, Formation RAQ, Chap. 4</a:t>
            </a:r>
            <a:endParaRPr lang="fr-FR" dirty="0"/>
          </a:p>
        </p:txBody>
      </p:sp>
      <p:sp>
        <p:nvSpPr>
          <p:cNvPr id="9" name="Titre 1"/>
          <p:cNvSpPr>
            <a:spLocks noGrp="1"/>
          </p:cNvSpPr>
          <p:nvPr>
            <p:ph type="title"/>
          </p:nvPr>
        </p:nvSpPr>
        <p:spPr>
          <a:xfrm>
            <a:off x="72008" y="376072"/>
            <a:ext cx="8964488" cy="1252728"/>
          </a:xfrm>
        </p:spPr>
        <p:txBody>
          <a:bodyPr>
            <a:normAutofit/>
          </a:bodyPr>
          <a:lstStyle/>
          <a:p>
            <a:r>
              <a:rPr lang="fr-FR" sz="2600" b="1" dirty="0" smtClean="0">
                <a:solidFill>
                  <a:schemeClr val="accent5">
                    <a:lumMod val="50000"/>
                  </a:schemeClr>
                </a:solidFill>
                <a:effectLst>
                  <a:outerShdw blurRad="38100" dist="38100" dir="2700000" algn="tl">
                    <a:srgbClr val="000000">
                      <a:alpha val="43137"/>
                    </a:srgbClr>
                  </a:outerShdw>
                </a:effectLst>
                <a:latin typeface="Calibri"/>
              </a:rPr>
              <a:t>CONCEPTION D’UN SYSTÈME DE MANAGEMENT DE LA QUALITE</a:t>
            </a:r>
            <a:endParaRPr lang="fr-FR" sz="2600" b="1" dirty="0">
              <a:solidFill>
                <a:schemeClr val="accent5">
                  <a:lumMod val="50000"/>
                </a:schemeClr>
              </a:solidFill>
            </a:endParaRPr>
          </a:p>
        </p:txBody>
      </p:sp>
      <p:grpSp>
        <p:nvGrpSpPr>
          <p:cNvPr id="3" name="Groupe 2"/>
          <p:cNvGrpSpPr/>
          <p:nvPr/>
        </p:nvGrpSpPr>
        <p:grpSpPr>
          <a:xfrm>
            <a:off x="677642" y="1484784"/>
            <a:ext cx="7062710" cy="4694944"/>
            <a:chOff x="605634" y="1542368"/>
            <a:chExt cx="7062710" cy="4694944"/>
          </a:xfrm>
        </p:grpSpPr>
        <p:grpSp>
          <p:nvGrpSpPr>
            <p:cNvPr id="4" name="Groupe 3"/>
            <p:cNvGrpSpPr/>
            <p:nvPr/>
          </p:nvGrpSpPr>
          <p:grpSpPr>
            <a:xfrm>
              <a:off x="3263469" y="1542368"/>
              <a:ext cx="4404875" cy="4694944"/>
              <a:chOff x="2934316" y="1397675"/>
              <a:chExt cx="4404875" cy="4694944"/>
            </a:xfrm>
          </p:grpSpPr>
          <p:sp>
            <p:nvSpPr>
              <p:cNvPr id="5" name="Forme libre 4"/>
              <p:cNvSpPr/>
              <p:nvPr/>
            </p:nvSpPr>
            <p:spPr>
              <a:xfrm rot="2563366">
                <a:off x="2934316" y="4685335"/>
                <a:ext cx="707691" cy="59853"/>
              </a:xfrm>
              <a:custGeom>
                <a:avLst/>
                <a:gdLst/>
                <a:ahLst/>
                <a:cxnLst/>
                <a:rect l="0" t="0" r="0" b="0"/>
                <a:pathLst>
                  <a:path>
                    <a:moveTo>
                      <a:pt x="0" y="29926"/>
                    </a:moveTo>
                    <a:lnTo>
                      <a:pt x="707691" y="29926"/>
                    </a:lnTo>
                  </a:path>
                </a:pathLst>
              </a:custGeom>
              <a:noFill/>
              <a:scene3d>
                <a:camera prst="orthographicFront"/>
                <a:lightRig rig="threePt" dir="t">
                  <a:rot lat="0" lon="0" rev="7500000"/>
                </a:lightRig>
              </a:scene3d>
              <a:sp3d z="-40000" prstMaterial="matte"/>
            </p:spPr>
            <p:style>
              <a:lnRef idx="2">
                <a:schemeClr val="accent1">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6" name="Forme libre 5"/>
              <p:cNvSpPr/>
              <p:nvPr/>
            </p:nvSpPr>
            <p:spPr>
              <a:xfrm>
                <a:off x="3028211" y="3715221"/>
                <a:ext cx="787547" cy="59853"/>
              </a:xfrm>
              <a:custGeom>
                <a:avLst/>
                <a:gdLst/>
                <a:ahLst/>
                <a:cxnLst/>
                <a:rect l="0" t="0" r="0" b="0"/>
                <a:pathLst>
                  <a:path>
                    <a:moveTo>
                      <a:pt x="0" y="29926"/>
                    </a:moveTo>
                    <a:lnTo>
                      <a:pt x="787547" y="29926"/>
                    </a:lnTo>
                  </a:path>
                </a:pathLst>
              </a:custGeom>
              <a:noFill/>
              <a:scene3d>
                <a:camera prst="orthographicFront"/>
                <a:lightRig rig="threePt" dir="t">
                  <a:rot lat="0" lon="0" rev="7500000"/>
                </a:lightRig>
              </a:scene3d>
              <a:sp3d z="-40000" prstMaterial="matte"/>
            </p:spPr>
            <p:style>
              <a:lnRef idx="2">
                <a:schemeClr val="accent1">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0" name="Forme libre 9"/>
              <p:cNvSpPr/>
              <p:nvPr/>
            </p:nvSpPr>
            <p:spPr>
              <a:xfrm rot="19036634">
                <a:off x="2934316" y="2745106"/>
                <a:ext cx="707691" cy="59853"/>
              </a:xfrm>
              <a:custGeom>
                <a:avLst/>
                <a:gdLst/>
                <a:ahLst/>
                <a:cxnLst/>
                <a:rect l="0" t="0" r="0" b="0"/>
                <a:pathLst>
                  <a:path>
                    <a:moveTo>
                      <a:pt x="0" y="29926"/>
                    </a:moveTo>
                    <a:lnTo>
                      <a:pt x="707691" y="29926"/>
                    </a:lnTo>
                  </a:path>
                </a:pathLst>
              </a:custGeom>
              <a:noFill/>
              <a:scene3d>
                <a:camera prst="orthographicFront"/>
                <a:lightRig rig="threePt" dir="t">
                  <a:rot lat="0" lon="0" rev="7500000"/>
                </a:lightRig>
              </a:scene3d>
              <a:sp3d z="-40000" prstMaterial="matte"/>
            </p:spPr>
            <p:style>
              <a:lnRef idx="2">
                <a:schemeClr val="accent1">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2" name="Forme libre 11"/>
              <p:cNvSpPr/>
              <p:nvPr/>
            </p:nvSpPr>
            <p:spPr>
              <a:xfrm>
                <a:off x="3368313" y="1397675"/>
                <a:ext cx="1355166" cy="1355166"/>
              </a:xfrm>
              <a:custGeom>
                <a:avLst/>
                <a:gdLst>
                  <a:gd name="connsiteX0" fmla="*/ 0 w 1355166"/>
                  <a:gd name="connsiteY0" fmla="*/ 677583 h 1355166"/>
                  <a:gd name="connsiteX1" fmla="*/ 677583 w 1355166"/>
                  <a:gd name="connsiteY1" fmla="*/ 0 h 1355166"/>
                  <a:gd name="connsiteX2" fmla="*/ 1355166 w 1355166"/>
                  <a:gd name="connsiteY2" fmla="*/ 677583 h 1355166"/>
                  <a:gd name="connsiteX3" fmla="*/ 677583 w 1355166"/>
                  <a:gd name="connsiteY3" fmla="*/ 1355166 h 1355166"/>
                  <a:gd name="connsiteX4" fmla="*/ 0 w 1355166"/>
                  <a:gd name="connsiteY4" fmla="*/ 677583 h 1355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166" h="1355166">
                    <a:moveTo>
                      <a:pt x="0" y="677583"/>
                    </a:moveTo>
                    <a:cubicBezTo>
                      <a:pt x="0" y="303364"/>
                      <a:pt x="303364" y="0"/>
                      <a:pt x="677583" y="0"/>
                    </a:cubicBezTo>
                    <a:cubicBezTo>
                      <a:pt x="1051802" y="0"/>
                      <a:pt x="1355166" y="303364"/>
                      <a:pt x="1355166" y="677583"/>
                    </a:cubicBezTo>
                    <a:cubicBezTo>
                      <a:pt x="1355166" y="1051802"/>
                      <a:pt x="1051802" y="1355166"/>
                      <a:pt x="677583" y="1355166"/>
                    </a:cubicBezTo>
                    <a:cubicBezTo>
                      <a:pt x="303364" y="1355166"/>
                      <a:pt x="0" y="1051802"/>
                      <a:pt x="0" y="677583"/>
                    </a:cubicBezTo>
                    <a:close/>
                  </a:path>
                </a:pathLst>
              </a:custGeom>
              <a:solidFill>
                <a:schemeClr val="accent3">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04809" tIns="204809" rIns="204809" bIns="204809" numCol="1" spcCol="1270" anchor="ctr" anchorCtr="0">
                <a:noAutofit/>
              </a:bodyPr>
              <a:lstStyle/>
              <a:p>
                <a:pPr lvl="0" algn="ctr" defTabSz="444500">
                  <a:lnSpc>
                    <a:spcPct val="90000"/>
                  </a:lnSpc>
                  <a:spcBef>
                    <a:spcPct val="0"/>
                  </a:spcBef>
                  <a:spcAft>
                    <a:spcPct val="35000"/>
                  </a:spcAft>
                </a:pPr>
                <a:r>
                  <a:rPr lang="fr-FR" sz="1000" b="1" kern="1200" dirty="0" smtClean="0">
                    <a:latin typeface="Arial Narrow" pitchFamily="34" charset="0"/>
                    <a:ea typeface="Tahoma" pitchFamily="34" charset="0"/>
                    <a:cs typeface="Tahoma" pitchFamily="34" charset="0"/>
                  </a:rPr>
                  <a:t>GOUVERNANCE</a:t>
                </a:r>
                <a:endParaRPr lang="fr-FR" sz="1000" b="1" kern="1200" dirty="0">
                  <a:latin typeface="Arial Narrow" pitchFamily="34" charset="0"/>
                  <a:ea typeface="Tahoma" pitchFamily="34" charset="0"/>
                  <a:cs typeface="Tahoma" pitchFamily="34" charset="0"/>
                </a:endParaRPr>
              </a:p>
            </p:txBody>
          </p:sp>
          <p:sp>
            <p:nvSpPr>
              <p:cNvPr id="13" name="Forme libre 12"/>
              <p:cNvSpPr/>
              <p:nvPr/>
            </p:nvSpPr>
            <p:spPr>
              <a:xfrm>
                <a:off x="4858996" y="1397675"/>
                <a:ext cx="2032749" cy="1355166"/>
              </a:xfrm>
              <a:custGeom>
                <a:avLst/>
                <a:gdLst>
                  <a:gd name="connsiteX0" fmla="*/ 0 w 2032749"/>
                  <a:gd name="connsiteY0" fmla="*/ 0 h 1355166"/>
                  <a:gd name="connsiteX1" fmla="*/ 2032749 w 2032749"/>
                  <a:gd name="connsiteY1" fmla="*/ 0 h 1355166"/>
                  <a:gd name="connsiteX2" fmla="*/ 2032749 w 2032749"/>
                  <a:gd name="connsiteY2" fmla="*/ 1355166 h 1355166"/>
                  <a:gd name="connsiteX3" fmla="*/ 0 w 2032749"/>
                  <a:gd name="connsiteY3" fmla="*/ 1355166 h 1355166"/>
                  <a:gd name="connsiteX4" fmla="*/ 0 w 2032749"/>
                  <a:gd name="connsiteY4" fmla="*/ 0 h 1355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749" h="1355166">
                    <a:moveTo>
                      <a:pt x="0" y="0"/>
                    </a:moveTo>
                    <a:lnTo>
                      <a:pt x="2032749" y="0"/>
                    </a:lnTo>
                    <a:lnTo>
                      <a:pt x="2032749" y="1355166"/>
                    </a:lnTo>
                    <a:lnTo>
                      <a:pt x="0" y="13551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scene3d>
                  <a:camera prst="orthographicFront"/>
                  <a:lightRig rig="threePt" dir="t"/>
                </a:scene3d>
                <a:sp3d extrusionH="57150">
                  <a:bevelT w="38100" h="38100"/>
                </a:sp3d>
              </a:bodyPr>
              <a:lstStyle/>
              <a:p>
                <a:pPr marL="285750" lvl="1" indent="-285750" algn="l" defTabSz="1289050">
                  <a:lnSpc>
                    <a:spcPct val="90000"/>
                  </a:lnSpc>
                  <a:spcBef>
                    <a:spcPct val="0"/>
                  </a:spcBef>
                  <a:spcAft>
                    <a:spcPct val="15000"/>
                  </a:spcAft>
                  <a:buChar char="••"/>
                </a:pPr>
                <a:r>
                  <a:rPr lang="fr-FR" sz="2900" b="1" kern="1200" dirty="0" smtClean="0">
                    <a:solidFill>
                      <a:schemeClr val="accent3">
                        <a:lumMod val="50000"/>
                      </a:schemeClr>
                    </a:solidFill>
                    <a:latin typeface="+mj-lt"/>
                  </a:rPr>
                  <a:t>ISO 9001</a:t>
                </a:r>
                <a:endParaRPr lang="fr-FR" sz="2900" b="1" kern="1200" dirty="0">
                  <a:solidFill>
                    <a:schemeClr val="accent3">
                      <a:lumMod val="50000"/>
                    </a:schemeClr>
                  </a:solidFill>
                  <a:latin typeface="+mj-lt"/>
                </a:endParaRPr>
              </a:p>
              <a:p>
                <a:pPr marL="285750" lvl="1" indent="-285750" algn="l" defTabSz="1289050">
                  <a:lnSpc>
                    <a:spcPct val="90000"/>
                  </a:lnSpc>
                  <a:spcBef>
                    <a:spcPct val="0"/>
                  </a:spcBef>
                  <a:spcAft>
                    <a:spcPct val="15000"/>
                  </a:spcAft>
                  <a:buChar char="••"/>
                </a:pPr>
                <a:r>
                  <a:rPr lang="fr-FR" sz="2900" b="1" kern="1200" dirty="0" smtClean="0">
                    <a:solidFill>
                      <a:schemeClr val="accent3">
                        <a:lumMod val="50000"/>
                      </a:schemeClr>
                    </a:solidFill>
                    <a:latin typeface="+mj-lt"/>
                  </a:rPr>
                  <a:t>CIAQES*</a:t>
                </a:r>
                <a:endParaRPr lang="fr-FR" sz="2900" b="1" kern="1200" dirty="0">
                  <a:solidFill>
                    <a:schemeClr val="accent3">
                      <a:lumMod val="50000"/>
                    </a:schemeClr>
                  </a:solidFill>
                  <a:latin typeface="+mj-lt"/>
                </a:endParaRPr>
              </a:p>
            </p:txBody>
          </p:sp>
          <p:sp>
            <p:nvSpPr>
              <p:cNvPr id="14" name="Forme libre 13"/>
              <p:cNvSpPr/>
              <p:nvPr/>
            </p:nvSpPr>
            <p:spPr>
              <a:xfrm>
                <a:off x="3815759" y="3067564"/>
                <a:ext cx="1355166" cy="1355166"/>
              </a:xfrm>
              <a:custGeom>
                <a:avLst/>
                <a:gdLst>
                  <a:gd name="connsiteX0" fmla="*/ 0 w 1355166"/>
                  <a:gd name="connsiteY0" fmla="*/ 677583 h 1355166"/>
                  <a:gd name="connsiteX1" fmla="*/ 677583 w 1355166"/>
                  <a:gd name="connsiteY1" fmla="*/ 0 h 1355166"/>
                  <a:gd name="connsiteX2" fmla="*/ 1355166 w 1355166"/>
                  <a:gd name="connsiteY2" fmla="*/ 677583 h 1355166"/>
                  <a:gd name="connsiteX3" fmla="*/ 677583 w 1355166"/>
                  <a:gd name="connsiteY3" fmla="*/ 1355166 h 1355166"/>
                  <a:gd name="connsiteX4" fmla="*/ 0 w 1355166"/>
                  <a:gd name="connsiteY4" fmla="*/ 677583 h 1355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166" h="1355166">
                    <a:moveTo>
                      <a:pt x="0" y="677583"/>
                    </a:moveTo>
                    <a:cubicBezTo>
                      <a:pt x="0" y="303364"/>
                      <a:pt x="303364" y="0"/>
                      <a:pt x="677583" y="0"/>
                    </a:cubicBezTo>
                    <a:cubicBezTo>
                      <a:pt x="1051802" y="0"/>
                      <a:pt x="1355166" y="303364"/>
                      <a:pt x="1355166" y="677583"/>
                    </a:cubicBezTo>
                    <a:cubicBezTo>
                      <a:pt x="1355166" y="1051802"/>
                      <a:pt x="1051802" y="1355166"/>
                      <a:pt x="677583" y="1355166"/>
                    </a:cubicBezTo>
                    <a:cubicBezTo>
                      <a:pt x="303364" y="1355166"/>
                      <a:pt x="0" y="1051802"/>
                      <a:pt x="0" y="677583"/>
                    </a:cubicBezTo>
                    <a:close/>
                  </a:path>
                </a:pathLst>
              </a:custGeom>
              <a:solidFill>
                <a:schemeClr val="accent2">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04809" tIns="204809" rIns="204809" bIns="204809" numCol="1" spcCol="1270" anchor="ctr" anchorCtr="0">
                <a:noAutofit/>
              </a:bodyPr>
              <a:lstStyle/>
              <a:p>
                <a:pPr lvl="0" algn="ctr" defTabSz="444500">
                  <a:lnSpc>
                    <a:spcPct val="90000"/>
                  </a:lnSpc>
                  <a:spcBef>
                    <a:spcPct val="0"/>
                  </a:spcBef>
                  <a:spcAft>
                    <a:spcPct val="35000"/>
                  </a:spcAft>
                </a:pPr>
                <a:r>
                  <a:rPr lang="fr-FR" sz="1000" b="1" dirty="0" smtClean="0">
                    <a:latin typeface="Arial Narrow" pitchFamily="34" charset="0"/>
                  </a:rPr>
                  <a:t>FORMA</a:t>
                </a:r>
                <a:r>
                  <a:rPr lang="fr-FR" sz="1000" b="1" kern="1200" dirty="0" smtClean="0">
                    <a:latin typeface="Arial Narrow" pitchFamily="34" charset="0"/>
                  </a:rPr>
                  <a:t>TION</a:t>
                </a:r>
                <a:endParaRPr lang="fr-FR" sz="1000" b="1" kern="1200" dirty="0">
                  <a:latin typeface="Arial Narrow" pitchFamily="34" charset="0"/>
                </a:endParaRPr>
              </a:p>
            </p:txBody>
          </p:sp>
          <p:sp>
            <p:nvSpPr>
              <p:cNvPr id="15" name="Forme libre 14"/>
              <p:cNvSpPr/>
              <p:nvPr/>
            </p:nvSpPr>
            <p:spPr>
              <a:xfrm>
                <a:off x="5306442" y="3067564"/>
                <a:ext cx="2032749" cy="1355166"/>
              </a:xfrm>
              <a:custGeom>
                <a:avLst/>
                <a:gdLst>
                  <a:gd name="connsiteX0" fmla="*/ 0 w 2032749"/>
                  <a:gd name="connsiteY0" fmla="*/ 0 h 1355166"/>
                  <a:gd name="connsiteX1" fmla="*/ 2032749 w 2032749"/>
                  <a:gd name="connsiteY1" fmla="*/ 0 h 1355166"/>
                  <a:gd name="connsiteX2" fmla="*/ 2032749 w 2032749"/>
                  <a:gd name="connsiteY2" fmla="*/ 1355166 h 1355166"/>
                  <a:gd name="connsiteX3" fmla="*/ 0 w 2032749"/>
                  <a:gd name="connsiteY3" fmla="*/ 1355166 h 1355166"/>
                  <a:gd name="connsiteX4" fmla="*/ 0 w 2032749"/>
                  <a:gd name="connsiteY4" fmla="*/ 0 h 1355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749" h="1355166">
                    <a:moveTo>
                      <a:pt x="0" y="0"/>
                    </a:moveTo>
                    <a:lnTo>
                      <a:pt x="2032749" y="0"/>
                    </a:lnTo>
                    <a:lnTo>
                      <a:pt x="2032749" y="1355166"/>
                    </a:lnTo>
                    <a:lnTo>
                      <a:pt x="0" y="13551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scene3d>
                  <a:camera prst="orthographicFront"/>
                  <a:lightRig rig="threePt" dir="t"/>
                </a:scene3d>
                <a:sp3d extrusionH="57150">
                  <a:bevelT w="38100" h="38100"/>
                </a:sp3d>
              </a:bodyPr>
              <a:lstStyle/>
              <a:p>
                <a:pPr marL="285750" lvl="1" indent="-285750" algn="l" defTabSz="1289050">
                  <a:lnSpc>
                    <a:spcPct val="90000"/>
                  </a:lnSpc>
                  <a:spcBef>
                    <a:spcPct val="0"/>
                  </a:spcBef>
                  <a:spcAft>
                    <a:spcPct val="15000"/>
                  </a:spcAft>
                  <a:buChar char="••"/>
                </a:pPr>
                <a:r>
                  <a:rPr lang="fr-FR" sz="2900" b="1" kern="1200" dirty="0" smtClean="0">
                    <a:solidFill>
                      <a:schemeClr val="accent2">
                        <a:lumMod val="50000"/>
                      </a:schemeClr>
                    </a:solidFill>
                    <a:latin typeface="+mj-lt"/>
                  </a:rPr>
                  <a:t>CIAQES*</a:t>
                </a:r>
                <a:endParaRPr lang="fr-FR" sz="2900" b="1" kern="1200" dirty="0">
                  <a:solidFill>
                    <a:schemeClr val="accent2">
                      <a:lumMod val="50000"/>
                    </a:schemeClr>
                  </a:solidFill>
                  <a:latin typeface="+mj-lt"/>
                </a:endParaRPr>
              </a:p>
              <a:p>
                <a:pPr marL="285750" lvl="1" indent="-285750" algn="l" defTabSz="1289050">
                  <a:lnSpc>
                    <a:spcPct val="90000"/>
                  </a:lnSpc>
                  <a:spcBef>
                    <a:spcPct val="0"/>
                  </a:spcBef>
                  <a:spcAft>
                    <a:spcPct val="15000"/>
                  </a:spcAft>
                  <a:buChar char="••"/>
                </a:pPr>
                <a:r>
                  <a:rPr lang="fr-FR" sz="2900" b="1" kern="1200" dirty="0" smtClean="0">
                    <a:solidFill>
                      <a:schemeClr val="accent2">
                        <a:lumMod val="50000"/>
                      </a:schemeClr>
                    </a:solidFill>
                    <a:latin typeface="+mj-lt"/>
                  </a:rPr>
                  <a:t>ISO 17025</a:t>
                </a:r>
                <a:endParaRPr lang="fr-FR" sz="2900" b="1" kern="1200" dirty="0">
                  <a:solidFill>
                    <a:schemeClr val="accent2">
                      <a:lumMod val="50000"/>
                    </a:schemeClr>
                  </a:solidFill>
                  <a:latin typeface="+mj-lt"/>
                </a:endParaRPr>
              </a:p>
            </p:txBody>
          </p:sp>
          <p:sp>
            <p:nvSpPr>
              <p:cNvPr id="16" name="Forme libre 15"/>
              <p:cNvSpPr/>
              <p:nvPr/>
            </p:nvSpPr>
            <p:spPr>
              <a:xfrm>
                <a:off x="3368313" y="4737453"/>
                <a:ext cx="1355166" cy="1355166"/>
              </a:xfrm>
              <a:custGeom>
                <a:avLst/>
                <a:gdLst>
                  <a:gd name="connsiteX0" fmla="*/ 0 w 1355166"/>
                  <a:gd name="connsiteY0" fmla="*/ 677583 h 1355166"/>
                  <a:gd name="connsiteX1" fmla="*/ 677583 w 1355166"/>
                  <a:gd name="connsiteY1" fmla="*/ 0 h 1355166"/>
                  <a:gd name="connsiteX2" fmla="*/ 1355166 w 1355166"/>
                  <a:gd name="connsiteY2" fmla="*/ 677583 h 1355166"/>
                  <a:gd name="connsiteX3" fmla="*/ 677583 w 1355166"/>
                  <a:gd name="connsiteY3" fmla="*/ 1355166 h 1355166"/>
                  <a:gd name="connsiteX4" fmla="*/ 0 w 1355166"/>
                  <a:gd name="connsiteY4" fmla="*/ 677583 h 1355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166" h="1355166">
                    <a:moveTo>
                      <a:pt x="0" y="677583"/>
                    </a:moveTo>
                    <a:cubicBezTo>
                      <a:pt x="0" y="303364"/>
                      <a:pt x="303364" y="0"/>
                      <a:pt x="677583" y="0"/>
                    </a:cubicBezTo>
                    <a:cubicBezTo>
                      <a:pt x="1051802" y="0"/>
                      <a:pt x="1355166" y="303364"/>
                      <a:pt x="1355166" y="677583"/>
                    </a:cubicBezTo>
                    <a:cubicBezTo>
                      <a:pt x="1355166" y="1051802"/>
                      <a:pt x="1051802" y="1355166"/>
                      <a:pt x="677583" y="1355166"/>
                    </a:cubicBezTo>
                    <a:cubicBezTo>
                      <a:pt x="303364" y="1355166"/>
                      <a:pt x="0" y="1051802"/>
                      <a:pt x="0" y="677583"/>
                    </a:cubicBezTo>
                    <a:close/>
                  </a:path>
                </a:pathLst>
              </a:custGeom>
              <a:solidFill>
                <a:schemeClr val="accent5">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04809" tIns="204809" rIns="204809" bIns="204809" numCol="1" spcCol="1270" anchor="ctr" anchorCtr="0">
                <a:noAutofit/>
              </a:bodyPr>
              <a:lstStyle/>
              <a:p>
                <a:pPr lvl="0" algn="ctr" defTabSz="444500">
                  <a:lnSpc>
                    <a:spcPct val="90000"/>
                  </a:lnSpc>
                  <a:spcBef>
                    <a:spcPct val="0"/>
                  </a:spcBef>
                  <a:spcAft>
                    <a:spcPct val="35000"/>
                  </a:spcAft>
                </a:pPr>
                <a:r>
                  <a:rPr lang="fr-FR" sz="1000" b="1" kern="1200" dirty="0" smtClean="0">
                    <a:latin typeface="Arial Narrow" pitchFamily="34" charset="0"/>
                    <a:ea typeface="Tahoma" pitchFamily="34" charset="0"/>
                    <a:cs typeface="Tahoma" pitchFamily="34" charset="0"/>
                  </a:rPr>
                  <a:t>RECHERCHE</a:t>
                </a:r>
                <a:endParaRPr lang="fr-FR" sz="1000" b="1" kern="1200" dirty="0">
                  <a:latin typeface="Arial Narrow" pitchFamily="34" charset="0"/>
                  <a:ea typeface="Tahoma" pitchFamily="34" charset="0"/>
                  <a:cs typeface="Tahoma" pitchFamily="34" charset="0"/>
                </a:endParaRPr>
              </a:p>
            </p:txBody>
          </p:sp>
          <p:sp>
            <p:nvSpPr>
              <p:cNvPr id="17" name="Forme libre 16"/>
              <p:cNvSpPr/>
              <p:nvPr/>
            </p:nvSpPr>
            <p:spPr>
              <a:xfrm>
                <a:off x="4858996" y="4737453"/>
                <a:ext cx="2032749" cy="1355166"/>
              </a:xfrm>
              <a:custGeom>
                <a:avLst/>
                <a:gdLst>
                  <a:gd name="connsiteX0" fmla="*/ 0 w 2032749"/>
                  <a:gd name="connsiteY0" fmla="*/ 0 h 1355166"/>
                  <a:gd name="connsiteX1" fmla="*/ 2032749 w 2032749"/>
                  <a:gd name="connsiteY1" fmla="*/ 0 h 1355166"/>
                  <a:gd name="connsiteX2" fmla="*/ 2032749 w 2032749"/>
                  <a:gd name="connsiteY2" fmla="*/ 1355166 h 1355166"/>
                  <a:gd name="connsiteX3" fmla="*/ 0 w 2032749"/>
                  <a:gd name="connsiteY3" fmla="*/ 1355166 h 1355166"/>
                  <a:gd name="connsiteX4" fmla="*/ 0 w 2032749"/>
                  <a:gd name="connsiteY4" fmla="*/ 0 h 1355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749" h="1355166">
                    <a:moveTo>
                      <a:pt x="0" y="0"/>
                    </a:moveTo>
                    <a:lnTo>
                      <a:pt x="2032749" y="0"/>
                    </a:lnTo>
                    <a:lnTo>
                      <a:pt x="2032749" y="1355166"/>
                    </a:lnTo>
                    <a:lnTo>
                      <a:pt x="0" y="13551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scene3d>
                  <a:camera prst="orthographicFront"/>
                  <a:lightRig rig="threePt" dir="t"/>
                </a:scene3d>
                <a:sp3d extrusionH="57150">
                  <a:bevelT w="38100" h="38100"/>
                </a:sp3d>
              </a:bodyPr>
              <a:lstStyle/>
              <a:p>
                <a:pPr marL="285750" lvl="1" indent="-285750" algn="l" defTabSz="1289050">
                  <a:lnSpc>
                    <a:spcPct val="90000"/>
                  </a:lnSpc>
                  <a:spcBef>
                    <a:spcPct val="0"/>
                  </a:spcBef>
                  <a:spcAft>
                    <a:spcPct val="15000"/>
                  </a:spcAft>
                  <a:buChar char="••"/>
                </a:pPr>
                <a:r>
                  <a:rPr lang="fr-FR" sz="2900" b="1" kern="1200" dirty="0" smtClean="0">
                    <a:solidFill>
                      <a:schemeClr val="accent5">
                        <a:lumMod val="50000"/>
                      </a:schemeClr>
                    </a:solidFill>
                    <a:latin typeface="+mj-lt"/>
                  </a:rPr>
                  <a:t>CIAQES*</a:t>
                </a:r>
                <a:endParaRPr lang="fr-FR" sz="2900" b="1" kern="1200" dirty="0">
                  <a:solidFill>
                    <a:schemeClr val="accent5">
                      <a:lumMod val="50000"/>
                    </a:schemeClr>
                  </a:solidFill>
                  <a:latin typeface="+mj-lt"/>
                </a:endParaRPr>
              </a:p>
              <a:p>
                <a:pPr marL="285750" lvl="1" indent="-285750" algn="l" defTabSz="1289050">
                  <a:lnSpc>
                    <a:spcPct val="90000"/>
                  </a:lnSpc>
                  <a:spcBef>
                    <a:spcPct val="0"/>
                  </a:spcBef>
                  <a:spcAft>
                    <a:spcPct val="15000"/>
                  </a:spcAft>
                  <a:buChar char="••"/>
                </a:pPr>
                <a:r>
                  <a:rPr lang="fr-FR" sz="2900" b="1" kern="1200" dirty="0" smtClean="0">
                    <a:solidFill>
                      <a:schemeClr val="accent5">
                        <a:lumMod val="50000"/>
                      </a:schemeClr>
                    </a:solidFill>
                    <a:latin typeface="+mj-lt"/>
                  </a:rPr>
                  <a:t>ISO 17025</a:t>
                </a:r>
                <a:endParaRPr lang="fr-FR" sz="2900" b="1" kern="1200" dirty="0">
                  <a:solidFill>
                    <a:schemeClr val="accent5">
                      <a:lumMod val="50000"/>
                    </a:schemeClr>
                  </a:solidFill>
                  <a:latin typeface="+mj-lt"/>
                </a:endParaRPr>
              </a:p>
              <a:p>
                <a:pPr marL="285750" lvl="1" indent="-285750" algn="l" defTabSz="1289050">
                  <a:lnSpc>
                    <a:spcPct val="90000"/>
                  </a:lnSpc>
                  <a:spcBef>
                    <a:spcPct val="0"/>
                  </a:spcBef>
                  <a:spcAft>
                    <a:spcPct val="15000"/>
                  </a:spcAft>
                  <a:buChar char="••"/>
                </a:pPr>
                <a:r>
                  <a:rPr lang="fr-FR" sz="2900" b="1" kern="1200" dirty="0" smtClean="0">
                    <a:solidFill>
                      <a:schemeClr val="accent5">
                        <a:lumMod val="50000"/>
                      </a:schemeClr>
                    </a:solidFill>
                    <a:latin typeface="+mj-lt"/>
                  </a:rPr>
                  <a:t>ISO 14001</a:t>
                </a:r>
                <a:endParaRPr lang="fr-FR" sz="2900" b="1" kern="1200" dirty="0">
                  <a:solidFill>
                    <a:schemeClr val="accent5">
                      <a:lumMod val="50000"/>
                    </a:schemeClr>
                  </a:solidFill>
                  <a:latin typeface="+mj-lt"/>
                </a:endParaRPr>
              </a:p>
            </p:txBody>
          </p:sp>
        </p:gr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634" y="2700317"/>
              <a:ext cx="3102270" cy="245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ZoneTexte 1"/>
          <p:cNvSpPr txBox="1"/>
          <p:nvPr/>
        </p:nvSpPr>
        <p:spPr>
          <a:xfrm>
            <a:off x="251520" y="6474822"/>
            <a:ext cx="5104542" cy="338554"/>
          </a:xfrm>
          <a:prstGeom prst="rect">
            <a:avLst/>
          </a:prstGeom>
          <a:noFill/>
        </p:spPr>
        <p:txBody>
          <a:bodyPr wrap="square" rtlCol="0">
            <a:spAutoFit/>
          </a:bodyPr>
          <a:lstStyle/>
          <a:p>
            <a:r>
              <a:rPr lang="fr-FR" sz="1600" dirty="0" smtClean="0">
                <a:latin typeface="+mj-lt"/>
              </a:rPr>
              <a:t>* Référentiel national</a:t>
            </a:r>
            <a:endParaRPr lang="fr-FR" sz="1600" dirty="0">
              <a:latin typeface="+mj-lt"/>
            </a:endParaRPr>
          </a:p>
        </p:txBody>
      </p:sp>
    </p:spTree>
    <p:extLst>
      <p:ext uri="{BB962C8B-B14F-4D97-AF65-F5344CB8AC3E}">
        <p14:creationId xmlns:p14="http://schemas.microsoft.com/office/powerpoint/2010/main" val="340658225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1"/>
          </p:nvPr>
        </p:nvSpPr>
        <p:spPr/>
        <p:txBody>
          <a:bodyPr/>
          <a:lstStyle/>
          <a:p>
            <a:fld id="{3926B434-FBD3-4B2D-B7C0-66961AC409BE}" type="slidenum">
              <a:rPr lang="fr-FR" smtClean="0"/>
              <a:pPr/>
              <a:t>11</a:t>
            </a:fld>
            <a:endParaRPr lang="fr-FR" dirty="0"/>
          </a:p>
        </p:txBody>
      </p:sp>
      <p:sp>
        <p:nvSpPr>
          <p:cNvPr id="8" name="Espace réservé du pied de page 7"/>
          <p:cNvSpPr>
            <a:spLocks noGrp="1"/>
          </p:cNvSpPr>
          <p:nvPr>
            <p:ph type="ftr" sz="quarter" idx="12"/>
          </p:nvPr>
        </p:nvSpPr>
        <p:spPr/>
        <p:txBody>
          <a:bodyPr/>
          <a:lstStyle/>
          <a:p>
            <a:r>
              <a:rPr lang="fr-FR" smtClean="0"/>
              <a:t>ALLAL M. Amine, Formation RAQ, Chap. 4</a:t>
            </a:r>
            <a:endParaRPr lang="fr-FR" dirty="0"/>
          </a:p>
        </p:txBody>
      </p:sp>
      <p:sp>
        <p:nvSpPr>
          <p:cNvPr id="4" name="Rectangle 3"/>
          <p:cNvSpPr/>
          <p:nvPr/>
        </p:nvSpPr>
        <p:spPr>
          <a:xfrm>
            <a:off x="0" y="602685"/>
            <a:ext cx="8964488"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1" i="0" u="none" strike="noStrike" kern="0" normalizeH="0" baseline="0" noProof="0" dirty="0" smtClean="0">
                <a:ln w="11430"/>
                <a:solidFill>
                  <a:srgbClr val="663300"/>
                </a:solidFill>
                <a:effectLst>
                  <a:outerShdw blurRad="50800" dist="39000" dir="5460000" algn="tl">
                    <a:srgbClr val="000000">
                      <a:alpha val="38000"/>
                    </a:srgbClr>
                  </a:outerShdw>
                </a:effectLst>
                <a:uLnTx/>
                <a:uFillTx/>
                <a:latin typeface="+mj-lt"/>
                <a:ea typeface="+mj-ea"/>
                <a:cs typeface="+mj-cs"/>
              </a:rPr>
              <a:t>MISE EN ŒUVRE D’UN SYSTÈME DE MANAGEMENT DE LA QUALITE [1] </a:t>
            </a:r>
            <a:endParaRPr kumimoji="0" lang="fr-FR" sz="2800" b="1" i="0" u="none" strike="noStrike" kern="0" normalizeH="0" baseline="0" noProof="0" dirty="0" smtClean="0">
              <a:ln w="11430"/>
              <a:solidFill>
                <a:srgbClr val="663300"/>
              </a:solidFill>
              <a:effectLst>
                <a:outerShdw blurRad="50800" dist="39000" dir="5460000" algn="tl">
                  <a:srgbClr val="000000">
                    <a:alpha val="38000"/>
                  </a:srgbClr>
                </a:outerShdw>
              </a:effectLst>
              <a:uLnTx/>
              <a:uFillTx/>
              <a:latin typeface="+mj-lt"/>
            </a:endParaRPr>
          </a:p>
        </p:txBody>
      </p:sp>
      <p:graphicFrame>
        <p:nvGraphicFramePr>
          <p:cNvPr id="31" name="Diagramme 30"/>
          <p:cNvGraphicFramePr/>
          <p:nvPr>
            <p:extLst>
              <p:ext uri="{D42A27DB-BD31-4B8C-83A1-F6EECF244321}">
                <p14:modId xmlns:p14="http://schemas.microsoft.com/office/powerpoint/2010/main" val="699516916"/>
              </p:ext>
            </p:extLst>
          </p:nvPr>
        </p:nvGraphicFramePr>
        <p:xfrm>
          <a:off x="683568" y="1268760"/>
          <a:ext cx="770485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55379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1"/>
          </p:nvPr>
        </p:nvSpPr>
        <p:spPr/>
        <p:txBody>
          <a:bodyPr/>
          <a:lstStyle/>
          <a:p>
            <a:fld id="{3926B434-FBD3-4B2D-B7C0-66961AC409BE}" type="slidenum">
              <a:rPr lang="fr-FR" smtClean="0"/>
              <a:pPr/>
              <a:t>12</a:t>
            </a:fld>
            <a:endParaRPr lang="fr-FR" dirty="0"/>
          </a:p>
        </p:txBody>
      </p:sp>
      <p:sp>
        <p:nvSpPr>
          <p:cNvPr id="8" name="Espace réservé du pied de page 7"/>
          <p:cNvSpPr>
            <a:spLocks noGrp="1"/>
          </p:cNvSpPr>
          <p:nvPr>
            <p:ph type="ftr" sz="quarter" idx="12"/>
          </p:nvPr>
        </p:nvSpPr>
        <p:spPr/>
        <p:txBody>
          <a:bodyPr/>
          <a:lstStyle/>
          <a:p>
            <a:r>
              <a:rPr lang="fr-FR" smtClean="0"/>
              <a:t>ALLAL M. Amine, Formation RAQ, Chap. 4</a:t>
            </a:r>
            <a:endParaRPr lang="fr-FR" dirty="0"/>
          </a:p>
        </p:txBody>
      </p:sp>
      <p:sp>
        <p:nvSpPr>
          <p:cNvPr id="4" name="Rectangle 3"/>
          <p:cNvSpPr/>
          <p:nvPr/>
        </p:nvSpPr>
        <p:spPr>
          <a:xfrm>
            <a:off x="0" y="602685"/>
            <a:ext cx="8964488"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1" i="0" u="none" strike="noStrike" kern="0" normalizeH="0" baseline="0" noProof="0" dirty="0" smtClean="0">
                <a:ln w="11430"/>
                <a:solidFill>
                  <a:srgbClr val="663300"/>
                </a:solidFill>
                <a:effectLst>
                  <a:outerShdw blurRad="50800" dist="39000" dir="5460000" algn="tl">
                    <a:srgbClr val="000000">
                      <a:alpha val="38000"/>
                    </a:srgbClr>
                  </a:outerShdw>
                </a:effectLst>
                <a:uLnTx/>
                <a:uFillTx/>
                <a:latin typeface="+mj-lt"/>
                <a:ea typeface="+mj-ea"/>
                <a:cs typeface="+mj-cs"/>
              </a:rPr>
              <a:t>MISE EN ŒUVRE D’UN SYSTÈME DE MANAGEMENT DE LA QUALITE [2]</a:t>
            </a:r>
            <a:endParaRPr kumimoji="0" lang="fr-FR" sz="2800" b="1" i="0" u="none" strike="noStrike" kern="0" normalizeH="0" baseline="0" noProof="0" dirty="0" smtClean="0">
              <a:ln w="11430"/>
              <a:solidFill>
                <a:srgbClr val="663300"/>
              </a:solidFill>
              <a:effectLst>
                <a:outerShdw blurRad="50800" dist="39000" dir="5460000" algn="tl">
                  <a:srgbClr val="000000">
                    <a:alpha val="38000"/>
                  </a:srgbClr>
                </a:outerShdw>
              </a:effectLst>
              <a:uLnTx/>
              <a:uFillTx/>
              <a:latin typeface="+mj-lt"/>
            </a:endParaRPr>
          </a:p>
        </p:txBody>
      </p:sp>
      <p:grpSp>
        <p:nvGrpSpPr>
          <p:cNvPr id="10" name="Groupe 9"/>
          <p:cNvGrpSpPr/>
          <p:nvPr/>
        </p:nvGrpSpPr>
        <p:grpSpPr>
          <a:xfrm>
            <a:off x="323528" y="1917360"/>
            <a:ext cx="8496944" cy="4247944"/>
            <a:chOff x="539558" y="1989369"/>
            <a:chExt cx="7919297" cy="3815364"/>
          </a:xfrm>
        </p:grpSpPr>
        <p:sp>
          <p:nvSpPr>
            <p:cNvPr id="11" name="Forme libre 10"/>
            <p:cNvSpPr/>
            <p:nvPr/>
          </p:nvSpPr>
          <p:spPr>
            <a:xfrm>
              <a:off x="2227542" y="2450113"/>
              <a:ext cx="357689" cy="91440"/>
            </a:xfrm>
            <a:custGeom>
              <a:avLst/>
              <a:gdLst>
                <a:gd name="connsiteX0" fmla="*/ 0 w 357689"/>
                <a:gd name="connsiteY0" fmla="*/ 45720 h 91440"/>
                <a:gd name="connsiteX1" fmla="*/ 357689 w 357689"/>
                <a:gd name="connsiteY1" fmla="*/ 45720 h 91440"/>
              </a:gdLst>
              <a:ahLst/>
              <a:cxnLst>
                <a:cxn ang="0">
                  <a:pos x="connsiteX0" y="connsiteY0"/>
                </a:cxn>
                <a:cxn ang="0">
                  <a:pos x="connsiteX1" y="connsiteY1"/>
                </a:cxn>
              </a:cxnLst>
              <a:rect l="l" t="t" r="r" b="b"/>
              <a:pathLst>
                <a:path w="357689" h="91440">
                  <a:moveTo>
                    <a:pt x="0" y="45720"/>
                  </a:moveTo>
                  <a:lnTo>
                    <a:pt x="357689" y="45720"/>
                  </a:lnTo>
                </a:path>
              </a:pathLst>
            </a:custGeom>
            <a:noFill/>
            <a:ln w="19050" cap="flat" cmpd="sng" algn="ctr">
              <a:solidFill>
                <a:srgbClr val="C0504D">
                  <a:hueOff val="0"/>
                  <a:satOff val="0"/>
                  <a:lumOff val="0"/>
                  <a:alphaOff val="0"/>
                  <a:shade val="95000"/>
                  <a:satMod val="105000"/>
                </a:srgbClr>
              </a:solidFill>
              <a:prstDash val="solid"/>
              <a:tailEnd type="arrow"/>
            </a:ln>
            <a:effectLst/>
          </p:spPr>
          <p:txBody>
            <a:bodyPr spcFirstLastPara="0" vert="horz" wrap="square" lIns="181838" tIns="43779" rIns="181837" bIns="43779" numCol="1" spcCol="1270" anchor="ctr" anchorCtr="0">
              <a:noAutofit/>
            </a:bodyPr>
            <a:lstStyle/>
            <a:p>
              <a:pPr marL="0" marR="0" lvl="0" indent="0" algn="ctr" defTabSz="222250" eaLnBrk="1" fontAlgn="auto" latinLnBrk="0" hangingPunct="1">
                <a:lnSpc>
                  <a:spcPct val="90000"/>
                </a:lnSpc>
                <a:spcBef>
                  <a:spcPct val="0"/>
                </a:spcBef>
                <a:spcAft>
                  <a:spcPct val="35000"/>
                </a:spcAft>
                <a:buClrTx/>
                <a:buSzTx/>
                <a:buFontTx/>
                <a:buNone/>
                <a:tabLst/>
                <a:defRPr/>
              </a:pPr>
              <a:endParaRPr kumimoji="0" lang="fr-FR" sz="500" b="1" i="0" u="none" strike="noStrike" kern="1200" cap="none" spc="0" normalizeH="0" baseline="0" noProof="0">
                <a:ln>
                  <a:noFill/>
                </a:ln>
                <a:solidFill>
                  <a:sysClr val="windowText" lastClr="000000">
                    <a:hueOff val="0"/>
                    <a:satOff val="0"/>
                    <a:lumOff val="0"/>
                    <a:alphaOff val="0"/>
                  </a:sysClr>
                </a:solidFill>
                <a:effectLst/>
                <a:uLnTx/>
                <a:uFillTx/>
                <a:latin typeface="Calibri"/>
                <a:ea typeface="+mn-ea"/>
                <a:cs typeface="+mn-cs"/>
              </a:endParaRPr>
            </a:p>
          </p:txBody>
        </p:sp>
        <p:sp>
          <p:nvSpPr>
            <p:cNvPr id="12" name="Forme libre 11"/>
            <p:cNvSpPr/>
            <p:nvPr/>
          </p:nvSpPr>
          <p:spPr>
            <a:xfrm>
              <a:off x="541128" y="1989369"/>
              <a:ext cx="1688214" cy="1012928"/>
            </a:xfrm>
            <a:custGeom>
              <a:avLst/>
              <a:gdLst>
                <a:gd name="connsiteX0" fmla="*/ 0 w 1688214"/>
                <a:gd name="connsiteY0" fmla="*/ 0 h 1012928"/>
                <a:gd name="connsiteX1" fmla="*/ 1688214 w 1688214"/>
                <a:gd name="connsiteY1" fmla="*/ 0 h 1012928"/>
                <a:gd name="connsiteX2" fmla="*/ 1688214 w 1688214"/>
                <a:gd name="connsiteY2" fmla="*/ 1012928 h 1012928"/>
                <a:gd name="connsiteX3" fmla="*/ 0 w 1688214"/>
                <a:gd name="connsiteY3" fmla="*/ 1012928 h 1012928"/>
                <a:gd name="connsiteX4" fmla="*/ 0 w 1688214"/>
                <a:gd name="connsiteY4" fmla="*/ 0 h 101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14" h="1012928">
                  <a:moveTo>
                    <a:pt x="0" y="0"/>
                  </a:moveTo>
                  <a:lnTo>
                    <a:pt x="1688214" y="0"/>
                  </a:lnTo>
                  <a:lnTo>
                    <a:pt x="1688214" y="1012928"/>
                  </a:lnTo>
                  <a:lnTo>
                    <a:pt x="0" y="1012928"/>
                  </a:lnTo>
                  <a:lnTo>
                    <a:pt x="0" y="0"/>
                  </a:lnTo>
                  <a:close/>
                </a:path>
              </a:pathLst>
            </a:custGeom>
            <a:gradFill rotWithShape="1">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128016" tIns="128016" rIns="128016" bIns="128016"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fr-FR" sz="1800" b="1" i="1" u="none" strike="noStrike" kern="1200" cap="none" spc="0" normalizeH="0" baseline="0" noProof="0" dirty="0" smtClean="0">
                  <a:ln>
                    <a:noFill/>
                  </a:ln>
                  <a:solidFill>
                    <a:sysClr val="window" lastClr="FFFFFF"/>
                  </a:solidFill>
                  <a:effectLst/>
                  <a:uLnTx/>
                  <a:uFillTx/>
                  <a:latin typeface="Calibri"/>
                  <a:ea typeface="+mn-ea"/>
                  <a:cs typeface="+mn-cs"/>
                </a:rPr>
                <a:t>[Référentiel approuvé]</a:t>
              </a:r>
              <a:endParaRPr kumimoji="0" lang="fr-FR" sz="1800" b="1" i="1"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3" name="Forme libre 12"/>
            <p:cNvSpPr/>
            <p:nvPr/>
          </p:nvSpPr>
          <p:spPr>
            <a:xfrm>
              <a:off x="4304047" y="2450113"/>
              <a:ext cx="357689" cy="91440"/>
            </a:xfrm>
            <a:custGeom>
              <a:avLst/>
              <a:gdLst>
                <a:gd name="connsiteX0" fmla="*/ 0 w 357689"/>
                <a:gd name="connsiteY0" fmla="*/ 45720 h 91440"/>
                <a:gd name="connsiteX1" fmla="*/ 357689 w 357689"/>
                <a:gd name="connsiteY1" fmla="*/ 45720 h 91440"/>
              </a:gdLst>
              <a:ahLst/>
              <a:cxnLst>
                <a:cxn ang="0">
                  <a:pos x="connsiteX0" y="connsiteY0"/>
                </a:cxn>
                <a:cxn ang="0">
                  <a:pos x="connsiteX1" y="connsiteY1"/>
                </a:cxn>
              </a:cxnLst>
              <a:rect l="l" t="t" r="r" b="b"/>
              <a:pathLst>
                <a:path w="357689" h="91440">
                  <a:moveTo>
                    <a:pt x="0" y="45720"/>
                  </a:moveTo>
                  <a:lnTo>
                    <a:pt x="357689" y="45720"/>
                  </a:lnTo>
                </a:path>
              </a:pathLst>
            </a:custGeom>
            <a:noFill/>
            <a:ln w="19050" cap="flat" cmpd="sng" algn="ctr">
              <a:solidFill>
                <a:srgbClr val="C0504D">
                  <a:hueOff val="585190"/>
                  <a:satOff val="-730"/>
                  <a:lumOff val="172"/>
                  <a:alphaOff val="0"/>
                  <a:shade val="95000"/>
                  <a:satMod val="105000"/>
                </a:srgbClr>
              </a:solidFill>
              <a:prstDash val="solid"/>
              <a:tailEnd type="arrow"/>
            </a:ln>
            <a:effectLst/>
          </p:spPr>
          <p:txBody>
            <a:bodyPr spcFirstLastPara="0" vert="horz" wrap="square" lIns="181837" tIns="43779" rIns="181838" bIns="43779" numCol="1" spcCol="1270" anchor="ctr" anchorCtr="0">
              <a:noAutofit/>
            </a:bodyPr>
            <a:lstStyle/>
            <a:p>
              <a:pPr marL="0" marR="0" lvl="0" indent="0" algn="ctr" defTabSz="222250" eaLnBrk="1" fontAlgn="auto" latinLnBrk="0" hangingPunct="1">
                <a:lnSpc>
                  <a:spcPct val="90000"/>
                </a:lnSpc>
                <a:spcBef>
                  <a:spcPct val="0"/>
                </a:spcBef>
                <a:spcAft>
                  <a:spcPct val="35000"/>
                </a:spcAft>
                <a:buClrTx/>
                <a:buSzTx/>
                <a:buFontTx/>
                <a:buNone/>
                <a:tabLst/>
                <a:defRPr/>
              </a:pPr>
              <a:endParaRPr kumimoji="0" lang="fr-FR" sz="500" b="1" i="0" u="none" strike="noStrike" kern="1200" cap="none" spc="0" normalizeH="0" baseline="0" noProof="0">
                <a:ln>
                  <a:noFill/>
                </a:ln>
                <a:solidFill>
                  <a:sysClr val="windowText" lastClr="000000">
                    <a:hueOff val="0"/>
                    <a:satOff val="0"/>
                    <a:lumOff val="0"/>
                    <a:alphaOff val="0"/>
                  </a:sysClr>
                </a:solidFill>
                <a:effectLst/>
                <a:uLnTx/>
                <a:uFillTx/>
                <a:latin typeface="Calibri"/>
                <a:ea typeface="+mn-ea"/>
                <a:cs typeface="+mn-cs"/>
              </a:endParaRPr>
            </a:p>
          </p:txBody>
        </p:sp>
        <p:sp>
          <p:nvSpPr>
            <p:cNvPr id="14" name="Forme libre 13"/>
            <p:cNvSpPr/>
            <p:nvPr/>
          </p:nvSpPr>
          <p:spPr>
            <a:xfrm>
              <a:off x="2617632" y="1989369"/>
              <a:ext cx="1688214" cy="1012928"/>
            </a:xfrm>
            <a:custGeom>
              <a:avLst/>
              <a:gdLst>
                <a:gd name="connsiteX0" fmla="*/ 0 w 1688214"/>
                <a:gd name="connsiteY0" fmla="*/ 0 h 1012928"/>
                <a:gd name="connsiteX1" fmla="*/ 1688214 w 1688214"/>
                <a:gd name="connsiteY1" fmla="*/ 0 h 1012928"/>
                <a:gd name="connsiteX2" fmla="*/ 1688214 w 1688214"/>
                <a:gd name="connsiteY2" fmla="*/ 1012928 h 1012928"/>
                <a:gd name="connsiteX3" fmla="*/ 0 w 1688214"/>
                <a:gd name="connsiteY3" fmla="*/ 1012928 h 1012928"/>
                <a:gd name="connsiteX4" fmla="*/ 0 w 1688214"/>
                <a:gd name="connsiteY4" fmla="*/ 0 h 101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14" h="1012928">
                  <a:moveTo>
                    <a:pt x="0" y="0"/>
                  </a:moveTo>
                  <a:lnTo>
                    <a:pt x="1688214" y="0"/>
                  </a:lnTo>
                  <a:lnTo>
                    <a:pt x="1688214" y="1012928"/>
                  </a:lnTo>
                  <a:lnTo>
                    <a:pt x="0" y="1012928"/>
                  </a:lnTo>
                  <a:lnTo>
                    <a:pt x="0" y="0"/>
                  </a:lnTo>
                  <a:close/>
                </a:path>
              </a:pathLst>
            </a:custGeom>
            <a:gradFill rotWithShape="1">
              <a:gsLst>
                <a:gs pos="0">
                  <a:srgbClr val="C0504D">
                    <a:hueOff val="520169"/>
                    <a:satOff val="-649"/>
                    <a:lumOff val="153"/>
                    <a:alphaOff val="0"/>
                    <a:shade val="51000"/>
                    <a:satMod val="130000"/>
                  </a:srgbClr>
                </a:gs>
                <a:gs pos="80000">
                  <a:srgbClr val="C0504D">
                    <a:hueOff val="520169"/>
                    <a:satOff val="-649"/>
                    <a:lumOff val="153"/>
                    <a:alphaOff val="0"/>
                    <a:shade val="93000"/>
                    <a:satMod val="130000"/>
                  </a:srgbClr>
                </a:gs>
                <a:gs pos="100000">
                  <a:srgbClr val="C0504D">
                    <a:hueOff val="520169"/>
                    <a:satOff val="-649"/>
                    <a:lumOff val="153"/>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128016" tIns="128016" rIns="128016" bIns="128016"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fr-FR" sz="1800" b="1" i="0" u="none" strike="noStrike" kern="1200" cap="none" spc="0" normalizeH="0" baseline="0" noProof="0" dirty="0" smtClean="0">
                  <a:ln>
                    <a:noFill/>
                  </a:ln>
                  <a:solidFill>
                    <a:sysClr val="window" lastClr="FFFFFF"/>
                  </a:solidFill>
                  <a:effectLst/>
                  <a:uLnTx/>
                  <a:uFillTx/>
                  <a:latin typeface="Calibri"/>
                  <a:ea typeface="+mn-ea"/>
                  <a:cs typeface="+mn-cs"/>
                </a:rPr>
                <a:t>Dérouler les formations</a:t>
              </a:r>
              <a:endParaRPr kumimoji="0" lang="fr-FR" sz="1800" b="1"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5" name="Forme libre 14"/>
            <p:cNvSpPr/>
            <p:nvPr/>
          </p:nvSpPr>
          <p:spPr>
            <a:xfrm>
              <a:off x="6380551" y="2450113"/>
              <a:ext cx="357689" cy="91440"/>
            </a:xfrm>
            <a:custGeom>
              <a:avLst/>
              <a:gdLst>
                <a:gd name="connsiteX0" fmla="*/ 0 w 357689"/>
                <a:gd name="connsiteY0" fmla="*/ 45720 h 91440"/>
                <a:gd name="connsiteX1" fmla="*/ 357689 w 357689"/>
                <a:gd name="connsiteY1" fmla="*/ 45720 h 91440"/>
              </a:gdLst>
              <a:ahLst/>
              <a:cxnLst>
                <a:cxn ang="0">
                  <a:pos x="connsiteX0" y="connsiteY0"/>
                </a:cxn>
                <a:cxn ang="0">
                  <a:pos x="connsiteX1" y="connsiteY1"/>
                </a:cxn>
              </a:cxnLst>
              <a:rect l="l" t="t" r="r" b="b"/>
              <a:pathLst>
                <a:path w="357689" h="91440">
                  <a:moveTo>
                    <a:pt x="0" y="45720"/>
                  </a:moveTo>
                  <a:lnTo>
                    <a:pt x="357689" y="45720"/>
                  </a:lnTo>
                </a:path>
              </a:pathLst>
            </a:custGeom>
            <a:noFill/>
            <a:ln w="19050" cap="flat" cmpd="sng" algn="ctr">
              <a:solidFill>
                <a:srgbClr val="C0504D">
                  <a:hueOff val="1170380"/>
                  <a:satOff val="-1460"/>
                  <a:lumOff val="343"/>
                  <a:alphaOff val="0"/>
                  <a:shade val="95000"/>
                  <a:satMod val="105000"/>
                </a:srgbClr>
              </a:solidFill>
              <a:prstDash val="solid"/>
              <a:tailEnd type="arrow"/>
            </a:ln>
            <a:effectLst/>
          </p:spPr>
          <p:txBody>
            <a:bodyPr spcFirstLastPara="0" vert="horz" wrap="square" lIns="181838" tIns="43779" rIns="181837" bIns="43779" numCol="1" spcCol="1270" anchor="ctr" anchorCtr="0">
              <a:noAutofit/>
            </a:bodyPr>
            <a:lstStyle/>
            <a:p>
              <a:pPr marL="0" marR="0" lvl="0" indent="0" algn="ctr" defTabSz="222250" eaLnBrk="1" fontAlgn="auto" latinLnBrk="0" hangingPunct="1">
                <a:lnSpc>
                  <a:spcPct val="90000"/>
                </a:lnSpc>
                <a:spcBef>
                  <a:spcPct val="0"/>
                </a:spcBef>
                <a:spcAft>
                  <a:spcPct val="35000"/>
                </a:spcAft>
                <a:buClrTx/>
                <a:buSzTx/>
                <a:buFontTx/>
                <a:buNone/>
                <a:tabLst/>
                <a:defRPr/>
              </a:pPr>
              <a:endParaRPr kumimoji="0" lang="fr-FR" sz="500" b="1" i="0" u="none" strike="noStrike" kern="1200" cap="none" spc="0" normalizeH="0" baseline="0" noProof="0">
                <a:ln>
                  <a:noFill/>
                </a:ln>
                <a:solidFill>
                  <a:sysClr val="windowText" lastClr="000000">
                    <a:hueOff val="0"/>
                    <a:satOff val="0"/>
                    <a:lumOff val="0"/>
                    <a:alphaOff val="0"/>
                  </a:sysClr>
                </a:solidFill>
                <a:effectLst/>
                <a:uLnTx/>
                <a:uFillTx/>
                <a:latin typeface="Calibri"/>
                <a:ea typeface="+mn-ea"/>
                <a:cs typeface="+mn-cs"/>
              </a:endParaRPr>
            </a:p>
          </p:txBody>
        </p:sp>
        <p:sp>
          <p:nvSpPr>
            <p:cNvPr id="16" name="Forme libre 15"/>
            <p:cNvSpPr/>
            <p:nvPr/>
          </p:nvSpPr>
          <p:spPr>
            <a:xfrm>
              <a:off x="4694136" y="1989369"/>
              <a:ext cx="1688214" cy="1012928"/>
            </a:xfrm>
            <a:custGeom>
              <a:avLst/>
              <a:gdLst>
                <a:gd name="connsiteX0" fmla="*/ 0 w 1688214"/>
                <a:gd name="connsiteY0" fmla="*/ 0 h 1012928"/>
                <a:gd name="connsiteX1" fmla="*/ 1688214 w 1688214"/>
                <a:gd name="connsiteY1" fmla="*/ 0 h 1012928"/>
                <a:gd name="connsiteX2" fmla="*/ 1688214 w 1688214"/>
                <a:gd name="connsiteY2" fmla="*/ 1012928 h 1012928"/>
                <a:gd name="connsiteX3" fmla="*/ 0 w 1688214"/>
                <a:gd name="connsiteY3" fmla="*/ 1012928 h 1012928"/>
                <a:gd name="connsiteX4" fmla="*/ 0 w 1688214"/>
                <a:gd name="connsiteY4" fmla="*/ 0 h 101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14" h="1012928">
                  <a:moveTo>
                    <a:pt x="0" y="0"/>
                  </a:moveTo>
                  <a:lnTo>
                    <a:pt x="1688214" y="0"/>
                  </a:lnTo>
                  <a:lnTo>
                    <a:pt x="1688214" y="1012928"/>
                  </a:lnTo>
                  <a:lnTo>
                    <a:pt x="0" y="1012928"/>
                  </a:lnTo>
                  <a:lnTo>
                    <a:pt x="0" y="0"/>
                  </a:lnTo>
                  <a:close/>
                </a:path>
              </a:pathLst>
            </a:custGeom>
            <a:gradFill rotWithShape="1">
              <a:gsLst>
                <a:gs pos="0">
                  <a:srgbClr val="C0504D">
                    <a:hueOff val="1040338"/>
                    <a:satOff val="-1298"/>
                    <a:lumOff val="305"/>
                    <a:alphaOff val="0"/>
                    <a:shade val="51000"/>
                    <a:satMod val="130000"/>
                  </a:srgbClr>
                </a:gs>
                <a:gs pos="80000">
                  <a:srgbClr val="C0504D">
                    <a:hueOff val="1040338"/>
                    <a:satOff val="-1298"/>
                    <a:lumOff val="305"/>
                    <a:alphaOff val="0"/>
                    <a:shade val="93000"/>
                    <a:satMod val="130000"/>
                  </a:srgbClr>
                </a:gs>
                <a:gs pos="100000">
                  <a:srgbClr val="C0504D">
                    <a:hueOff val="1040338"/>
                    <a:satOff val="-1298"/>
                    <a:lumOff val="305"/>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128016" tIns="128016" rIns="128016" bIns="128016"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fr-FR" sz="1800" b="1" i="0" u="none" strike="noStrike" kern="1200" cap="none" spc="0" normalizeH="0" baseline="0" noProof="0" dirty="0" smtClean="0">
                  <a:ln>
                    <a:noFill/>
                  </a:ln>
                  <a:solidFill>
                    <a:sysClr val="window" lastClr="FFFFFF"/>
                  </a:solidFill>
                  <a:effectLst/>
                  <a:uLnTx/>
                  <a:uFillTx/>
                  <a:latin typeface="Calibri"/>
                  <a:ea typeface="+mn-ea"/>
                  <a:cs typeface="+mn-cs"/>
                </a:rPr>
                <a:t>Appliquer les procédures</a:t>
              </a:r>
              <a:endParaRPr kumimoji="0" lang="fr-FR" sz="1800" b="1"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7" name="Forme libre 16"/>
            <p:cNvSpPr/>
            <p:nvPr/>
          </p:nvSpPr>
          <p:spPr>
            <a:xfrm>
              <a:off x="1385235" y="3000498"/>
              <a:ext cx="6229512" cy="357689"/>
            </a:xfrm>
            <a:custGeom>
              <a:avLst/>
              <a:gdLst>
                <a:gd name="connsiteX0" fmla="*/ 6229512 w 6229512"/>
                <a:gd name="connsiteY0" fmla="*/ 0 h 357689"/>
                <a:gd name="connsiteX1" fmla="*/ 6229512 w 6229512"/>
                <a:gd name="connsiteY1" fmla="*/ 195944 h 357689"/>
                <a:gd name="connsiteX2" fmla="*/ 0 w 6229512"/>
                <a:gd name="connsiteY2" fmla="*/ 195944 h 357689"/>
                <a:gd name="connsiteX3" fmla="*/ 0 w 6229512"/>
                <a:gd name="connsiteY3" fmla="*/ 357689 h 357689"/>
              </a:gdLst>
              <a:ahLst/>
              <a:cxnLst>
                <a:cxn ang="0">
                  <a:pos x="connsiteX0" y="connsiteY0"/>
                </a:cxn>
                <a:cxn ang="0">
                  <a:pos x="connsiteX1" y="connsiteY1"/>
                </a:cxn>
                <a:cxn ang="0">
                  <a:pos x="connsiteX2" y="connsiteY2"/>
                </a:cxn>
                <a:cxn ang="0">
                  <a:pos x="connsiteX3" y="connsiteY3"/>
                </a:cxn>
              </a:cxnLst>
              <a:rect l="l" t="t" r="r" b="b"/>
              <a:pathLst>
                <a:path w="6229512" h="357689">
                  <a:moveTo>
                    <a:pt x="6229512" y="0"/>
                  </a:moveTo>
                  <a:lnTo>
                    <a:pt x="6229512" y="195944"/>
                  </a:lnTo>
                  <a:lnTo>
                    <a:pt x="0" y="195944"/>
                  </a:lnTo>
                  <a:lnTo>
                    <a:pt x="0" y="357689"/>
                  </a:lnTo>
                </a:path>
              </a:pathLst>
            </a:custGeom>
            <a:noFill/>
            <a:ln w="19050" cap="flat" cmpd="sng" algn="ctr">
              <a:solidFill>
                <a:srgbClr val="C0504D">
                  <a:hueOff val="1755570"/>
                  <a:satOff val="-2190"/>
                  <a:lumOff val="515"/>
                  <a:alphaOff val="0"/>
                  <a:shade val="95000"/>
                  <a:satMod val="105000"/>
                </a:srgbClr>
              </a:solidFill>
              <a:prstDash val="solid"/>
              <a:tailEnd type="arrow"/>
            </a:ln>
            <a:effectLst/>
          </p:spPr>
          <p:txBody>
            <a:bodyPr spcFirstLastPara="0" vert="horz" wrap="square" lIns="2971416" tIns="176903" rIns="2971416" bIns="176904" numCol="1" spcCol="1270" anchor="ctr" anchorCtr="0">
              <a:noAutofit/>
            </a:bodyPr>
            <a:lstStyle/>
            <a:p>
              <a:pPr marL="0" marR="0" lvl="0" indent="0" algn="ctr" defTabSz="222250" eaLnBrk="1" fontAlgn="auto" latinLnBrk="0" hangingPunct="1">
                <a:lnSpc>
                  <a:spcPct val="90000"/>
                </a:lnSpc>
                <a:spcBef>
                  <a:spcPct val="0"/>
                </a:spcBef>
                <a:spcAft>
                  <a:spcPct val="35000"/>
                </a:spcAft>
                <a:buClrTx/>
                <a:buSzTx/>
                <a:buFontTx/>
                <a:buNone/>
                <a:tabLst/>
                <a:defRPr/>
              </a:pPr>
              <a:endParaRPr kumimoji="0" lang="fr-FR" sz="500" b="1" i="0" u="none" strike="noStrike" kern="1200" cap="none" spc="0" normalizeH="0" baseline="0" noProof="0">
                <a:ln>
                  <a:noFill/>
                </a:ln>
                <a:solidFill>
                  <a:sysClr val="windowText" lastClr="000000">
                    <a:hueOff val="0"/>
                    <a:satOff val="0"/>
                    <a:lumOff val="0"/>
                    <a:alphaOff val="0"/>
                  </a:sysClr>
                </a:solidFill>
                <a:effectLst/>
                <a:uLnTx/>
                <a:uFillTx/>
                <a:latin typeface="Calibri"/>
                <a:ea typeface="+mn-ea"/>
                <a:cs typeface="+mn-cs"/>
              </a:endParaRPr>
            </a:p>
          </p:txBody>
        </p:sp>
        <p:sp>
          <p:nvSpPr>
            <p:cNvPr id="18" name="Forme libre 17"/>
            <p:cNvSpPr/>
            <p:nvPr/>
          </p:nvSpPr>
          <p:spPr>
            <a:xfrm>
              <a:off x="6770641" y="1989369"/>
              <a:ext cx="1688214" cy="1012928"/>
            </a:xfrm>
            <a:custGeom>
              <a:avLst/>
              <a:gdLst>
                <a:gd name="connsiteX0" fmla="*/ 0 w 1688214"/>
                <a:gd name="connsiteY0" fmla="*/ 0 h 1012928"/>
                <a:gd name="connsiteX1" fmla="*/ 1688214 w 1688214"/>
                <a:gd name="connsiteY1" fmla="*/ 0 h 1012928"/>
                <a:gd name="connsiteX2" fmla="*/ 1688214 w 1688214"/>
                <a:gd name="connsiteY2" fmla="*/ 1012928 h 1012928"/>
                <a:gd name="connsiteX3" fmla="*/ 0 w 1688214"/>
                <a:gd name="connsiteY3" fmla="*/ 1012928 h 1012928"/>
                <a:gd name="connsiteX4" fmla="*/ 0 w 1688214"/>
                <a:gd name="connsiteY4" fmla="*/ 0 h 101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14" h="1012928">
                  <a:moveTo>
                    <a:pt x="0" y="0"/>
                  </a:moveTo>
                  <a:lnTo>
                    <a:pt x="1688214" y="0"/>
                  </a:lnTo>
                  <a:lnTo>
                    <a:pt x="1688214" y="1012928"/>
                  </a:lnTo>
                  <a:lnTo>
                    <a:pt x="0" y="1012928"/>
                  </a:lnTo>
                  <a:lnTo>
                    <a:pt x="0" y="0"/>
                  </a:lnTo>
                  <a:close/>
                </a:path>
              </a:pathLst>
            </a:custGeom>
            <a:gradFill rotWithShape="1">
              <a:gsLst>
                <a:gs pos="0">
                  <a:srgbClr val="C0504D">
                    <a:hueOff val="1560506"/>
                    <a:satOff val="-1946"/>
                    <a:lumOff val="458"/>
                    <a:alphaOff val="0"/>
                    <a:shade val="51000"/>
                    <a:satMod val="130000"/>
                  </a:srgbClr>
                </a:gs>
                <a:gs pos="80000">
                  <a:srgbClr val="C0504D">
                    <a:hueOff val="1560506"/>
                    <a:satOff val="-1946"/>
                    <a:lumOff val="458"/>
                    <a:alphaOff val="0"/>
                    <a:shade val="93000"/>
                    <a:satMod val="130000"/>
                  </a:srgbClr>
                </a:gs>
                <a:gs pos="100000">
                  <a:srgbClr val="C0504D">
                    <a:hueOff val="1560506"/>
                    <a:satOff val="-1946"/>
                    <a:lumOff val="458"/>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128016" tIns="128016" rIns="128016" bIns="128016"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fr-FR" sz="1800" b="1" i="0" u="none" strike="noStrike" kern="1200" cap="none" spc="0" normalizeH="0" baseline="0" noProof="0" dirty="0" smtClean="0">
                  <a:ln>
                    <a:noFill/>
                  </a:ln>
                  <a:solidFill>
                    <a:sysClr val="window" lastClr="FFFFFF"/>
                  </a:solidFill>
                  <a:effectLst/>
                  <a:uLnTx/>
                  <a:uFillTx/>
                  <a:latin typeface="Calibri"/>
                  <a:ea typeface="+mn-ea"/>
                  <a:cs typeface="+mn-cs"/>
                </a:rPr>
                <a:t>Mesurer les indicateurs</a:t>
              </a:r>
              <a:endParaRPr kumimoji="0" lang="fr-FR" sz="1800" b="1"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9" name="Forme libre 18"/>
            <p:cNvSpPr/>
            <p:nvPr/>
          </p:nvSpPr>
          <p:spPr>
            <a:xfrm>
              <a:off x="2227542" y="3851331"/>
              <a:ext cx="357689" cy="91440"/>
            </a:xfrm>
            <a:custGeom>
              <a:avLst/>
              <a:gdLst>
                <a:gd name="connsiteX0" fmla="*/ 0 w 357689"/>
                <a:gd name="connsiteY0" fmla="*/ 45720 h 91440"/>
                <a:gd name="connsiteX1" fmla="*/ 357689 w 357689"/>
                <a:gd name="connsiteY1" fmla="*/ 45720 h 91440"/>
              </a:gdLst>
              <a:ahLst/>
              <a:cxnLst>
                <a:cxn ang="0">
                  <a:pos x="connsiteX0" y="connsiteY0"/>
                </a:cxn>
                <a:cxn ang="0">
                  <a:pos x="connsiteX1" y="connsiteY1"/>
                </a:cxn>
              </a:cxnLst>
              <a:rect l="l" t="t" r="r" b="b"/>
              <a:pathLst>
                <a:path w="357689" h="91440">
                  <a:moveTo>
                    <a:pt x="0" y="45720"/>
                  </a:moveTo>
                  <a:lnTo>
                    <a:pt x="357689" y="45720"/>
                  </a:lnTo>
                </a:path>
              </a:pathLst>
            </a:custGeom>
            <a:noFill/>
            <a:ln w="19050" cap="flat" cmpd="sng" algn="ctr">
              <a:solidFill>
                <a:srgbClr val="C0504D">
                  <a:hueOff val="2340759"/>
                  <a:satOff val="-2919"/>
                  <a:lumOff val="686"/>
                  <a:alphaOff val="0"/>
                  <a:shade val="95000"/>
                  <a:satMod val="105000"/>
                </a:srgbClr>
              </a:solidFill>
              <a:prstDash val="solid"/>
              <a:tailEnd type="arrow"/>
            </a:ln>
            <a:effectLst/>
          </p:spPr>
          <p:txBody>
            <a:bodyPr spcFirstLastPara="0" vert="horz" wrap="square" lIns="181838" tIns="43779" rIns="181837" bIns="43779" numCol="1" spcCol="1270" anchor="ctr" anchorCtr="0">
              <a:noAutofit/>
            </a:bodyPr>
            <a:lstStyle/>
            <a:p>
              <a:pPr marL="0" marR="0" lvl="0" indent="0" algn="ctr" defTabSz="222250" eaLnBrk="1" fontAlgn="auto" latinLnBrk="0" hangingPunct="1">
                <a:lnSpc>
                  <a:spcPct val="90000"/>
                </a:lnSpc>
                <a:spcBef>
                  <a:spcPct val="0"/>
                </a:spcBef>
                <a:spcAft>
                  <a:spcPct val="35000"/>
                </a:spcAft>
                <a:buClrTx/>
                <a:buSzTx/>
                <a:buFontTx/>
                <a:buNone/>
                <a:tabLst/>
                <a:defRPr/>
              </a:pPr>
              <a:endParaRPr kumimoji="0" lang="fr-FR" sz="500" b="1" i="0" u="none" strike="noStrike" kern="1200" cap="none" spc="0" normalizeH="0" baseline="0" noProof="0">
                <a:ln>
                  <a:noFill/>
                </a:ln>
                <a:solidFill>
                  <a:sysClr val="windowText" lastClr="000000">
                    <a:hueOff val="0"/>
                    <a:satOff val="0"/>
                    <a:lumOff val="0"/>
                    <a:alphaOff val="0"/>
                  </a:sysClr>
                </a:solidFill>
                <a:effectLst/>
                <a:uLnTx/>
                <a:uFillTx/>
                <a:latin typeface="Calibri"/>
                <a:ea typeface="+mn-ea"/>
                <a:cs typeface="+mn-cs"/>
              </a:endParaRPr>
            </a:p>
          </p:txBody>
        </p:sp>
        <p:sp>
          <p:nvSpPr>
            <p:cNvPr id="20" name="Forme libre 19"/>
            <p:cNvSpPr/>
            <p:nvPr/>
          </p:nvSpPr>
          <p:spPr>
            <a:xfrm>
              <a:off x="541128" y="3390587"/>
              <a:ext cx="1688214" cy="1012928"/>
            </a:xfrm>
            <a:custGeom>
              <a:avLst/>
              <a:gdLst>
                <a:gd name="connsiteX0" fmla="*/ 0 w 1688214"/>
                <a:gd name="connsiteY0" fmla="*/ 0 h 1012928"/>
                <a:gd name="connsiteX1" fmla="*/ 1688214 w 1688214"/>
                <a:gd name="connsiteY1" fmla="*/ 0 h 1012928"/>
                <a:gd name="connsiteX2" fmla="*/ 1688214 w 1688214"/>
                <a:gd name="connsiteY2" fmla="*/ 1012928 h 1012928"/>
                <a:gd name="connsiteX3" fmla="*/ 0 w 1688214"/>
                <a:gd name="connsiteY3" fmla="*/ 1012928 h 1012928"/>
                <a:gd name="connsiteX4" fmla="*/ 0 w 1688214"/>
                <a:gd name="connsiteY4" fmla="*/ 0 h 101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14" h="1012928">
                  <a:moveTo>
                    <a:pt x="0" y="0"/>
                  </a:moveTo>
                  <a:lnTo>
                    <a:pt x="1688214" y="0"/>
                  </a:lnTo>
                  <a:lnTo>
                    <a:pt x="1688214" y="1012928"/>
                  </a:lnTo>
                  <a:lnTo>
                    <a:pt x="0" y="1012928"/>
                  </a:lnTo>
                  <a:lnTo>
                    <a:pt x="0" y="0"/>
                  </a:lnTo>
                  <a:close/>
                </a:path>
              </a:pathLst>
            </a:custGeom>
            <a:gradFill rotWithShape="1">
              <a:gsLst>
                <a:gs pos="0">
                  <a:srgbClr val="C0504D">
                    <a:hueOff val="2080675"/>
                    <a:satOff val="-2595"/>
                    <a:lumOff val="610"/>
                    <a:alphaOff val="0"/>
                    <a:shade val="51000"/>
                    <a:satMod val="130000"/>
                  </a:srgbClr>
                </a:gs>
                <a:gs pos="80000">
                  <a:srgbClr val="C0504D">
                    <a:hueOff val="2080675"/>
                    <a:satOff val="-2595"/>
                    <a:lumOff val="610"/>
                    <a:alphaOff val="0"/>
                    <a:shade val="93000"/>
                    <a:satMod val="130000"/>
                  </a:srgbClr>
                </a:gs>
                <a:gs pos="100000">
                  <a:srgbClr val="C0504D">
                    <a:hueOff val="2080675"/>
                    <a:satOff val="-2595"/>
                    <a:lumOff val="61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128016" tIns="128016" rIns="128016" bIns="128016"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fr-FR" sz="1800" b="1" i="0" u="none" strike="noStrike" kern="1200" cap="none" spc="0" normalizeH="0" baseline="0" noProof="0" dirty="0" smtClean="0">
                  <a:ln>
                    <a:noFill/>
                  </a:ln>
                  <a:solidFill>
                    <a:sysClr val="window" lastClr="FFFFFF"/>
                  </a:solidFill>
                  <a:effectLst/>
                  <a:uLnTx/>
                  <a:uFillTx/>
                  <a:latin typeface="Calibri"/>
                  <a:ea typeface="+mn-ea"/>
                  <a:cs typeface="+mn-cs"/>
                </a:rPr>
                <a:t>Audit interne</a:t>
              </a:r>
              <a:endParaRPr kumimoji="0" lang="fr-FR" sz="1800" b="1"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1" name="Forme libre 20"/>
            <p:cNvSpPr/>
            <p:nvPr/>
          </p:nvSpPr>
          <p:spPr>
            <a:xfrm>
              <a:off x="4304047" y="3851331"/>
              <a:ext cx="357689" cy="91440"/>
            </a:xfrm>
            <a:custGeom>
              <a:avLst/>
              <a:gdLst>
                <a:gd name="connsiteX0" fmla="*/ 0 w 357689"/>
                <a:gd name="connsiteY0" fmla="*/ 45720 h 91440"/>
                <a:gd name="connsiteX1" fmla="*/ 357689 w 357689"/>
                <a:gd name="connsiteY1" fmla="*/ 45720 h 91440"/>
              </a:gdLst>
              <a:ahLst/>
              <a:cxnLst>
                <a:cxn ang="0">
                  <a:pos x="connsiteX0" y="connsiteY0"/>
                </a:cxn>
                <a:cxn ang="0">
                  <a:pos x="connsiteX1" y="connsiteY1"/>
                </a:cxn>
              </a:cxnLst>
              <a:rect l="l" t="t" r="r" b="b"/>
              <a:pathLst>
                <a:path w="357689" h="91440">
                  <a:moveTo>
                    <a:pt x="0" y="45720"/>
                  </a:moveTo>
                  <a:lnTo>
                    <a:pt x="357689" y="45720"/>
                  </a:lnTo>
                </a:path>
              </a:pathLst>
            </a:custGeom>
            <a:noFill/>
            <a:ln w="19050" cap="flat" cmpd="sng" algn="ctr">
              <a:solidFill>
                <a:srgbClr val="C0504D">
                  <a:hueOff val="2925949"/>
                  <a:satOff val="-3649"/>
                  <a:lumOff val="858"/>
                  <a:alphaOff val="0"/>
                  <a:shade val="95000"/>
                  <a:satMod val="105000"/>
                </a:srgbClr>
              </a:solidFill>
              <a:prstDash val="solid"/>
              <a:tailEnd type="arrow"/>
            </a:ln>
            <a:effectLst/>
          </p:spPr>
          <p:txBody>
            <a:bodyPr spcFirstLastPara="0" vert="horz" wrap="square" lIns="181837" tIns="43779" rIns="181838" bIns="43779" numCol="1" spcCol="1270" anchor="ctr" anchorCtr="0">
              <a:noAutofit/>
            </a:bodyPr>
            <a:lstStyle/>
            <a:p>
              <a:pPr marL="0" marR="0" lvl="0" indent="0" algn="ctr" defTabSz="222250" eaLnBrk="1" fontAlgn="auto" latinLnBrk="0" hangingPunct="1">
                <a:lnSpc>
                  <a:spcPct val="90000"/>
                </a:lnSpc>
                <a:spcBef>
                  <a:spcPct val="0"/>
                </a:spcBef>
                <a:spcAft>
                  <a:spcPct val="35000"/>
                </a:spcAft>
                <a:buClrTx/>
                <a:buSzTx/>
                <a:buFontTx/>
                <a:buNone/>
                <a:tabLst/>
                <a:defRPr/>
              </a:pPr>
              <a:endParaRPr kumimoji="0" lang="fr-FR" sz="500" b="1" i="0" u="none" strike="noStrike" kern="1200" cap="none" spc="0" normalizeH="0" baseline="0" noProof="0">
                <a:ln>
                  <a:noFill/>
                </a:ln>
                <a:solidFill>
                  <a:sysClr val="windowText" lastClr="000000">
                    <a:hueOff val="0"/>
                    <a:satOff val="0"/>
                    <a:lumOff val="0"/>
                    <a:alphaOff val="0"/>
                  </a:sysClr>
                </a:solidFill>
                <a:effectLst/>
                <a:uLnTx/>
                <a:uFillTx/>
                <a:latin typeface="Calibri"/>
                <a:ea typeface="+mn-ea"/>
                <a:cs typeface="+mn-cs"/>
              </a:endParaRPr>
            </a:p>
          </p:txBody>
        </p:sp>
        <p:sp>
          <p:nvSpPr>
            <p:cNvPr id="22" name="Forme libre 21"/>
            <p:cNvSpPr/>
            <p:nvPr/>
          </p:nvSpPr>
          <p:spPr>
            <a:xfrm>
              <a:off x="2617632" y="3390587"/>
              <a:ext cx="1688214" cy="1012928"/>
            </a:xfrm>
            <a:custGeom>
              <a:avLst/>
              <a:gdLst>
                <a:gd name="connsiteX0" fmla="*/ 0 w 1688214"/>
                <a:gd name="connsiteY0" fmla="*/ 0 h 1012928"/>
                <a:gd name="connsiteX1" fmla="*/ 1688214 w 1688214"/>
                <a:gd name="connsiteY1" fmla="*/ 0 h 1012928"/>
                <a:gd name="connsiteX2" fmla="*/ 1688214 w 1688214"/>
                <a:gd name="connsiteY2" fmla="*/ 1012928 h 1012928"/>
                <a:gd name="connsiteX3" fmla="*/ 0 w 1688214"/>
                <a:gd name="connsiteY3" fmla="*/ 1012928 h 1012928"/>
                <a:gd name="connsiteX4" fmla="*/ 0 w 1688214"/>
                <a:gd name="connsiteY4" fmla="*/ 0 h 101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14" h="1012928">
                  <a:moveTo>
                    <a:pt x="0" y="0"/>
                  </a:moveTo>
                  <a:lnTo>
                    <a:pt x="1688214" y="0"/>
                  </a:lnTo>
                  <a:lnTo>
                    <a:pt x="1688214" y="1012928"/>
                  </a:lnTo>
                  <a:lnTo>
                    <a:pt x="0" y="1012928"/>
                  </a:lnTo>
                  <a:lnTo>
                    <a:pt x="0" y="0"/>
                  </a:lnTo>
                  <a:close/>
                </a:path>
              </a:pathLst>
            </a:custGeom>
            <a:gradFill rotWithShape="1">
              <a:gsLst>
                <a:gs pos="0">
                  <a:srgbClr val="C0504D">
                    <a:hueOff val="2600844"/>
                    <a:satOff val="-3244"/>
                    <a:lumOff val="763"/>
                    <a:alphaOff val="0"/>
                    <a:shade val="51000"/>
                    <a:satMod val="130000"/>
                  </a:srgbClr>
                </a:gs>
                <a:gs pos="80000">
                  <a:srgbClr val="C0504D">
                    <a:hueOff val="2600844"/>
                    <a:satOff val="-3244"/>
                    <a:lumOff val="763"/>
                    <a:alphaOff val="0"/>
                    <a:shade val="93000"/>
                    <a:satMod val="130000"/>
                  </a:srgbClr>
                </a:gs>
                <a:gs pos="100000">
                  <a:srgbClr val="C0504D">
                    <a:hueOff val="2600844"/>
                    <a:satOff val="-3244"/>
                    <a:lumOff val="763"/>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128016" tIns="128016" rIns="128016" bIns="128016"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fr-FR" sz="1800" b="1" i="0" u="none" strike="noStrike" kern="1200" cap="none" spc="0" normalizeH="0" baseline="0" noProof="0" dirty="0" smtClean="0">
                  <a:ln>
                    <a:noFill/>
                  </a:ln>
                  <a:solidFill>
                    <a:sysClr val="window" lastClr="FFFFFF"/>
                  </a:solidFill>
                  <a:effectLst/>
                  <a:uLnTx/>
                  <a:uFillTx/>
                  <a:latin typeface="Calibri"/>
                  <a:ea typeface="+mn-ea"/>
                  <a:cs typeface="+mn-cs"/>
                </a:rPr>
                <a:t>Renseigner non-conformité</a:t>
              </a:r>
              <a:endParaRPr kumimoji="0" lang="fr-FR" sz="1800" b="1"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3" name="Forme libre 22"/>
            <p:cNvSpPr/>
            <p:nvPr/>
          </p:nvSpPr>
          <p:spPr>
            <a:xfrm>
              <a:off x="6380551" y="3851331"/>
              <a:ext cx="357689" cy="91440"/>
            </a:xfrm>
            <a:custGeom>
              <a:avLst/>
              <a:gdLst>
                <a:gd name="connsiteX0" fmla="*/ 0 w 357689"/>
                <a:gd name="connsiteY0" fmla="*/ 45720 h 91440"/>
                <a:gd name="connsiteX1" fmla="*/ 357689 w 357689"/>
                <a:gd name="connsiteY1" fmla="*/ 45720 h 91440"/>
              </a:gdLst>
              <a:ahLst/>
              <a:cxnLst>
                <a:cxn ang="0">
                  <a:pos x="connsiteX0" y="connsiteY0"/>
                </a:cxn>
                <a:cxn ang="0">
                  <a:pos x="connsiteX1" y="connsiteY1"/>
                </a:cxn>
              </a:cxnLst>
              <a:rect l="l" t="t" r="r" b="b"/>
              <a:pathLst>
                <a:path w="357689" h="91440">
                  <a:moveTo>
                    <a:pt x="0" y="45720"/>
                  </a:moveTo>
                  <a:lnTo>
                    <a:pt x="357689" y="45720"/>
                  </a:lnTo>
                </a:path>
              </a:pathLst>
            </a:custGeom>
            <a:noFill/>
            <a:ln w="19050" cap="flat" cmpd="sng" algn="ctr">
              <a:solidFill>
                <a:srgbClr val="C0504D">
                  <a:hueOff val="3511139"/>
                  <a:satOff val="-4379"/>
                  <a:lumOff val="1030"/>
                  <a:alphaOff val="0"/>
                  <a:shade val="95000"/>
                  <a:satMod val="105000"/>
                </a:srgbClr>
              </a:solidFill>
              <a:prstDash val="solid"/>
              <a:tailEnd type="arrow"/>
            </a:ln>
            <a:effectLst/>
          </p:spPr>
          <p:txBody>
            <a:bodyPr spcFirstLastPara="0" vert="horz" wrap="square" lIns="181838" tIns="43779" rIns="181837" bIns="43779" numCol="1" spcCol="1270" anchor="ctr" anchorCtr="0">
              <a:noAutofit/>
            </a:bodyPr>
            <a:lstStyle/>
            <a:p>
              <a:pPr marL="0" marR="0" lvl="0" indent="0" algn="ctr" defTabSz="222250" eaLnBrk="1" fontAlgn="auto" latinLnBrk="0" hangingPunct="1">
                <a:lnSpc>
                  <a:spcPct val="90000"/>
                </a:lnSpc>
                <a:spcBef>
                  <a:spcPct val="0"/>
                </a:spcBef>
                <a:spcAft>
                  <a:spcPct val="35000"/>
                </a:spcAft>
                <a:buClrTx/>
                <a:buSzTx/>
                <a:buFontTx/>
                <a:buNone/>
                <a:tabLst/>
                <a:defRPr/>
              </a:pPr>
              <a:endParaRPr kumimoji="0" lang="fr-FR" sz="500" b="1" i="0" u="none" strike="noStrike" kern="1200" cap="none" spc="0" normalizeH="0" baseline="0" noProof="0">
                <a:ln>
                  <a:noFill/>
                </a:ln>
                <a:solidFill>
                  <a:sysClr val="windowText" lastClr="000000">
                    <a:hueOff val="0"/>
                    <a:satOff val="0"/>
                    <a:lumOff val="0"/>
                    <a:alphaOff val="0"/>
                  </a:sysClr>
                </a:solidFill>
                <a:effectLst/>
                <a:uLnTx/>
                <a:uFillTx/>
                <a:latin typeface="Calibri"/>
                <a:ea typeface="+mn-ea"/>
                <a:cs typeface="+mn-cs"/>
              </a:endParaRPr>
            </a:p>
          </p:txBody>
        </p:sp>
        <p:sp>
          <p:nvSpPr>
            <p:cNvPr id="24" name="Forme libre 23"/>
            <p:cNvSpPr/>
            <p:nvPr/>
          </p:nvSpPr>
          <p:spPr>
            <a:xfrm>
              <a:off x="4694136" y="3390587"/>
              <a:ext cx="1688214" cy="1012928"/>
            </a:xfrm>
            <a:custGeom>
              <a:avLst/>
              <a:gdLst>
                <a:gd name="connsiteX0" fmla="*/ 0 w 1688214"/>
                <a:gd name="connsiteY0" fmla="*/ 0 h 1012928"/>
                <a:gd name="connsiteX1" fmla="*/ 1688214 w 1688214"/>
                <a:gd name="connsiteY1" fmla="*/ 0 h 1012928"/>
                <a:gd name="connsiteX2" fmla="*/ 1688214 w 1688214"/>
                <a:gd name="connsiteY2" fmla="*/ 1012928 h 1012928"/>
                <a:gd name="connsiteX3" fmla="*/ 0 w 1688214"/>
                <a:gd name="connsiteY3" fmla="*/ 1012928 h 1012928"/>
                <a:gd name="connsiteX4" fmla="*/ 0 w 1688214"/>
                <a:gd name="connsiteY4" fmla="*/ 0 h 101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14" h="1012928">
                  <a:moveTo>
                    <a:pt x="0" y="0"/>
                  </a:moveTo>
                  <a:lnTo>
                    <a:pt x="1688214" y="0"/>
                  </a:lnTo>
                  <a:lnTo>
                    <a:pt x="1688214" y="1012928"/>
                  </a:lnTo>
                  <a:lnTo>
                    <a:pt x="0" y="1012928"/>
                  </a:lnTo>
                  <a:lnTo>
                    <a:pt x="0" y="0"/>
                  </a:lnTo>
                  <a:close/>
                </a:path>
              </a:pathLst>
            </a:custGeom>
            <a:gradFill rotWithShape="1">
              <a:gsLst>
                <a:gs pos="0">
                  <a:srgbClr val="C0504D">
                    <a:hueOff val="3121013"/>
                    <a:satOff val="-3893"/>
                    <a:lumOff val="915"/>
                    <a:alphaOff val="0"/>
                    <a:shade val="51000"/>
                    <a:satMod val="130000"/>
                  </a:srgbClr>
                </a:gs>
                <a:gs pos="80000">
                  <a:srgbClr val="C0504D">
                    <a:hueOff val="3121013"/>
                    <a:satOff val="-3893"/>
                    <a:lumOff val="915"/>
                    <a:alphaOff val="0"/>
                    <a:shade val="93000"/>
                    <a:satMod val="130000"/>
                  </a:srgbClr>
                </a:gs>
                <a:gs pos="100000">
                  <a:srgbClr val="C0504D">
                    <a:hueOff val="3121013"/>
                    <a:satOff val="-3893"/>
                    <a:lumOff val="915"/>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128016" tIns="128016" rIns="128016" bIns="128016"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fr-FR" sz="1800" b="1" i="0" u="none" strike="noStrike" kern="1200" cap="none" spc="0" normalizeH="0" baseline="0" noProof="0" dirty="0" smtClean="0">
                  <a:ln>
                    <a:noFill/>
                  </a:ln>
                  <a:solidFill>
                    <a:sysClr val="window" lastClr="FFFFFF"/>
                  </a:solidFill>
                  <a:effectLst/>
                  <a:uLnTx/>
                  <a:uFillTx/>
                  <a:latin typeface="Calibri"/>
                  <a:ea typeface="+mn-ea"/>
                  <a:cs typeface="+mn-cs"/>
                </a:rPr>
                <a:t>Actions correctives</a:t>
              </a:r>
              <a:endParaRPr kumimoji="0" lang="fr-FR" sz="1800" b="1"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5" name="Forme libre 24"/>
            <p:cNvSpPr/>
            <p:nvPr/>
          </p:nvSpPr>
          <p:spPr>
            <a:xfrm>
              <a:off x="1383665" y="4401716"/>
              <a:ext cx="6231083" cy="354478"/>
            </a:xfrm>
            <a:custGeom>
              <a:avLst/>
              <a:gdLst>
                <a:gd name="connsiteX0" fmla="*/ 6231083 w 6231083"/>
                <a:gd name="connsiteY0" fmla="*/ 0 h 354478"/>
                <a:gd name="connsiteX1" fmla="*/ 6231083 w 6231083"/>
                <a:gd name="connsiteY1" fmla="*/ 194339 h 354478"/>
                <a:gd name="connsiteX2" fmla="*/ 0 w 6231083"/>
                <a:gd name="connsiteY2" fmla="*/ 194339 h 354478"/>
                <a:gd name="connsiteX3" fmla="*/ 0 w 6231083"/>
                <a:gd name="connsiteY3" fmla="*/ 354478 h 354478"/>
              </a:gdLst>
              <a:ahLst/>
              <a:cxnLst>
                <a:cxn ang="0">
                  <a:pos x="connsiteX0" y="connsiteY0"/>
                </a:cxn>
                <a:cxn ang="0">
                  <a:pos x="connsiteX1" y="connsiteY1"/>
                </a:cxn>
                <a:cxn ang="0">
                  <a:pos x="connsiteX2" y="connsiteY2"/>
                </a:cxn>
                <a:cxn ang="0">
                  <a:pos x="connsiteX3" y="connsiteY3"/>
                </a:cxn>
              </a:cxnLst>
              <a:rect l="l" t="t" r="r" b="b"/>
              <a:pathLst>
                <a:path w="6231083" h="354478">
                  <a:moveTo>
                    <a:pt x="6231083" y="0"/>
                  </a:moveTo>
                  <a:lnTo>
                    <a:pt x="6231083" y="194339"/>
                  </a:lnTo>
                  <a:lnTo>
                    <a:pt x="0" y="194339"/>
                  </a:lnTo>
                  <a:lnTo>
                    <a:pt x="0" y="354478"/>
                  </a:lnTo>
                </a:path>
              </a:pathLst>
            </a:custGeom>
            <a:noFill/>
            <a:ln w="19050" cap="flat" cmpd="sng" algn="ctr">
              <a:solidFill>
                <a:srgbClr val="C0504D">
                  <a:hueOff val="4096329"/>
                  <a:satOff val="-5109"/>
                  <a:lumOff val="1201"/>
                  <a:alphaOff val="0"/>
                  <a:shade val="95000"/>
                  <a:satMod val="105000"/>
                </a:srgbClr>
              </a:solidFill>
              <a:prstDash val="solid"/>
              <a:tailEnd type="arrow"/>
            </a:ln>
            <a:effectLst/>
          </p:spPr>
          <p:txBody>
            <a:bodyPr spcFirstLastPara="0" vert="horz" wrap="square" lIns="2972167" tIns="175298" rIns="2972168" bIns="175298" numCol="1" spcCol="1270" anchor="ctr" anchorCtr="0">
              <a:noAutofit/>
            </a:bodyPr>
            <a:lstStyle/>
            <a:p>
              <a:pPr marL="0" marR="0" lvl="0" indent="0" algn="ctr" defTabSz="222250" eaLnBrk="1" fontAlgn="auto" latinLnBrk="0" hangingPunct="1">
                <a:lnSpc>
                  <a:spcPct val="90000"/>
                </a:lnSpc>
                <a:spcBef>
                  <a:spcPct val="0"/>
                </a:spcBef>
                <a:spcAft>
                  <a:spcPct val="35000"/>
                </a:spcAft>
                <a:buClrTx/>
                <a:buSzTx/>
                <a:buFontTx/>
                <a:buNone/>
                <a:tabLst/>
                <a:defRPr/>
              </a:pPr>
              <a:endParaRPr kumimoji="0" lang="fr-FR" sz="500" b="0" i="0" u="none" strike="noStrike" kern="1200" cap="none" spc="0" normalizeH="0" baseline="0" noProof="0">
                <a:ln>
                  <a:noFill/>
                </a:ln>
                <a:solidFill>
                  <a:sysClr val="windowText" lastClr="000000">
                    <a:hueOff val="0"/>
                    <a:satOff val="0"/>
                    <a:lumOff val="0"/>
                    <a:alphaOff val="0"/>
                  </a:sysClr>
                </a:solidFill>
                <a:effectLst/>
                <a:uLnTx/>
                <a:uFillTx/>
                <a:latin typeface="Calibri"/>
                <a:ea typeface="+mn-ea"/>
                <a:cs typeface="+mn-cs"/>
              </a:endParaRPr>
            </a:p>
          </p:txBody>
        </p:sp>
        <p:sp>
          <p:nvSpPr>
            <p:cNvPr id="26" name="Forme libre 25"/>
            <p:cNvSpPr/>
            <p:nvPr/>
          </p:nvSpPr>
          <p:spPr>
            <a:xfrm>
              <a:off x="6770641" y="3390587"/>
              <a:ext cx="1688214" cy="1012928"/>
            </a:xfrm>
            <a:custGeom>
              <a:avLst/>
              <a:gdLst>
                <a:gd name="connsiteX0" fmla="*/ 0 w 1688214"/>
                <a:gd name="connsiteY0" fmla="*/ 0 h 1012928"/>
                <a:gd name="connsiteX1" fmla="*/ 1688214 w 1688214"/>
                <a:gd name="connsiteY1" fmla="*/ 0 h 1012928"/>
                <a:gd name="connsiteX2" fmla="*/ 1688214 w 1688214"/>
                <a:gd name="connsiteY2" fmla="*/ 1012928 h 1012928"/>
                <a:gd name="connsiteX3" fmla="*/ 0 w 1688214"/>
                <a:gd name="connsiteY3" fmla="*/ 1012928 h 1012928"/>
                <a:gd name="connsiteX4" fmla="*/ 0 w 1688214"/>
                <a:gd name="connsiteY4" fmla="*/ 0 h 101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14" h="1012928">
                  <a:moveTo>
                    <a:pt x="0" y="0"/>
                  </a:moveTo>
                  <a:lnTo>
                    <a:pt x="1688214" y="0"/>
                  </a:lnTo>
                  <a:lnTo>
                    <a:pt x="1688214" y="1012928"/>
                  </a:lnTo>
                  <a:lnTo>
                    <a:pt x="0" y="1012928"/>
                  </a:lnTo>
                  <a:lnTo>
                    <a:pt x="0" y="0"/>
                  </a:lnTo>
                  <a:close/>
                </a:path>
              </a:pathLst>
            </a:custGeom>
            <a:gradFill rotWithShape="1">
              <a:gsLst>
                <a:gs pos="0">
                  <a:srgbClr val="C0504D">
                    <a:hueOff val="3641181"/>
                    <a:satOff val="-4541"/>
                    <a:lumOff val="1068"/>
                    <a:alphaOff val="0"/>
                    <a:shade val="51000"/>
                    <a:satMod val="130000"/>
                  </a:srgbClr>
                </a:gs>
                <a:gs pos="80000">
                  <a:srgbClr val="C0504D">
                    <a:hueOff val="3641181"/>
                    <a:satOff val="-4541"/>
                    <a:lumOff val="1068"/>
                    <a:alphaOff val="0"/>
                    <a:shade val="93000"/>
                    <a:satMod val="130000"/>
                  </a:srgbClr>
                </a:gs>
                <a:gs pos="100000">
                  <a:srgbClr val="C0504D">
                    <a:hueOff val="3641181"/>
                    <a:satOff val="-4541"/>
                    <a:lumOff val="1068"/>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128016" tIns="128016" rIns="128016" bIns="128016"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fr-FR" sz="1800" b="1" i="0" u="none" strike="noStrike" kern="1200" cap="none" spc="0" normalizeH="0" baseline="0" noProof="0" dirty="0" smtClean="0">
                  <a:ln>
                    <a:noFill/>
                  </a:ln>
                  <a:solidFill>
                    <a:sysClr val="window" lastClr="FFFFFF"/>
                  </a:solidFill>
                  <a:effectLst/>
                  <a:uLnTx/>
                  <a:uFillTx/>
                  <a:latin typeface="Calibri"/>
                  <a:ea typeface="+mn-ea"/>
                  <a:cs typeface="+mn-cs"/>
                </a:rPr>
                <a:t>Actions préventives</a:t>
              </a:r>
              <a:endParaRPr kumimoji="0" lang="fr-FR" sz="1800" b="1"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7" name="Forme libre 26"/>
            <p:cNvSpPr/>
            <p:nvPr/>
          </p:nvSpPr>
          <p:spPr>
            <a:xfrm>
              <a:off x="2225972" y="5249339"/>
              <a:ext cx="359259" cy="0"/>
            </a:xfrm>
            <a:custGeom>
              <a:avLst/>
              <a:gdLst>
                <a:gd name="connsiteX0" fmla="*/ 0 w 359259"/>
                <a:gd name="connsiteY0" fmla="*/ 45720 h 91440"/>
                <a:gd name="connsiteX1" fmla="*/ 196729 w 359259"/>
                <a:gd name="connsiteY1" fmla="*/ 45720 h 91440"/>
                <a:gd name="connsiteX2" fmla="*/ 196729 w 359259"/>
                <a:gd name="connsiteY2" fmla="*/ 48930 h 91440"/>
                <a:gd name="connsiteX3" fmla="*/ 359259 w 359259"/>
                <a:gd name="connsiteY3" fmla="*/ 48930 h 91440"/>
              </a:gdLst>
              <a:ahLst/>
              <a:cxnLst>
                <a:cxn ang="0">
                  <a:pos x="connsiteX0" y="connsiteY0"/>
                </a:cxn>
                <a:cxn ang="0">
                  <a:pos x="connsiteX1" y="connsiteY1"/>
                </a:cxn>
                <a:cxn ang="0">
                  <a:pos x="connsiteX2" y="connsiteY2"/>
                </a:cxn>
                <a:cxn ang="0">
                  <a:pos x="connsiteX3" y="connsiteY3"/>
                </a:cxn>
              </a:cxnLst>
              <a:rect l="l" t="t" r="r" b="b"/>
              <a:pathLst>
                <a:path w="359259" h="91440">
                  <a:moveTo>
                    <a:pt x="0" y="45720"/>
                  </a:moveTo>
                  <a:lnTo>
                    <a:pt x="196729" y="45720"/>
                  </a:lnTo>
                  <a:lnTo>
                    <a:pt x="196729" y="48930"/>
                  </a:lnTo>
                  <a:lnTo>
                    <a:pt x="359259" y="48930"/>
                  </a:lnTo>
                </a:path>
              </a:pathLst>
            </a:custGeom>
            <a:noFill/>
            <a:ln w="19050" cap="flat" cmpd="sng" algn="ctr">
              <a:solidFill>
                <a:srgbClr val="C0504D">
                  <a:hueOff val="4681519"/>
                  <a:satOff val="-5839"/>
                  <a:lumOff val="1373"/>
                  <a:alphaOff val="0"/>
                  <a:shade val="95000"/>
                  <a:satMod val="105000"/>
                </a:srgbClr>
              </a:solidFill>
              <a:prstDash val="solid"/>
              <a:tailEnd type="arrow"/>
            </a:ln>
            <a:effectLst/>
          </p:spPr>
          <p:txBody>
            <a:bodyPr spcFirstLastPara="0" vert="horz" wrap="square" lIns="182583" tIns="43778" rIns="182583" bIns="43780" numCol="1" spcCol="1270" anchor="ctr" anchorCtr="0">
              <a:noAutofit/>
            </a:bodyPr>
            <a:lstStyle/>
            <a:p>
              <a:pPr marL="0" marR="0" lvl="0" indent="0" algn="ctr" defTabSz="222250" eaLnBrk="1" fontAlgn="auto" latinLnBrk="0" hangingPunct="1">
                <a:lnSpc>
                  <a:spcPct val="90000"/>
                </a:lnSpc>
                <a:spcBef>
                  <a:spcPct val="0"/>
                </a:spcBef>
                <a:spcAft>
                  <a:spcPct val="35000"/>
                </a:spcAft>
                <a:buClrTx/>
                <a:buSzTx/>
                <a:buFontTx/>
                <a:buNone/>
                <a:tabLst/>
                <a:defRPr/>
              </a:pPr>
              <a:endParaRPr kumimoji="0" lang="fr-FR" sz="500" b="0" i="0" u="none" strike="noStrike" kern="1200" cap="none" spc="0" normalizeH="0" baseline="0" noProof="0">
                <a:ln>
                  <a:noFill/>
                </a:ln>
                <a:solidFill>
                  <a:sysClr val="windowText" lastClr="000000">
                    <a:hueOff val="0"/>
                    <a:satOff val="0"/>
                    <a:lumOff val="0"/>
                    <a:alphaOff val="0"/>
                  </a:sysClr>
                </a:solidFill>
                <a:effectLst/>
                <a:uLnTx/>
                <a:uFillTx/>
                <a:latin typeface="Calibri"/>
                <a:ea typeface="+mn-ea"/>
                <a:cs typeface="+mn-cs"/>
              </a:endParaRPr>
            </a:p>
          </p:txBody>
        </p:sp>
        <p:sp>
          <p:nvSpPr>
            <p:cNvPr id="28" name="Forme libre 27"/>
            <p:cNvSpPr/>
            <p:nvPr/>
          </p:nvSpPr>
          <p:spPr>
            <a:xfrm>
              <a:off x="539558" y="4788594"/>
              <a:ext cx="1688214" cy="1012928"/>
            </a:xfrm>
            <a:custGeom>
              <a:avLst/>
              <a:gdLst>
                <a:gd name="connsiteX0" fmla="*/ 0 w 1688214"/>
                <a:gd name="connsiteY0" fmla="*/ 0 h 1012928"/>
                <a:gd name="connsiteX1" fmla="*/ 1688214 w 1688214"/>
                <a:gd name="connsiteY1" fmla="*/ 0 h 1012928"/>
                <a:gd name="connsiteX2" fmla="*/ 1688214 w 1688214"/>
                <a:gd name="connsiteY2" fmla="*/ 1012928 h 1012928"/>
                <a:gd name="connsiteX3" fmla="*/ 0 w 1688214"/>
                <a:gd name="connsiteY3" fmla="*/ 1012928 h 1012928"/>
                <a:gd name="connsiteX4" fmla="*/ 0 w 1688214"/>
                <a:gd name="connsiteY4" fmla="*/ 0 h 101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14" h="1012928">
                  <a:moveTo>
                    <a:pt x="0" y="0"/>
                  </a:moveTo>
                  <a:lnTo>
                    <a:pt x="1688214" y="0"/>
                  </a:lnTo>
                  <a:lnTo>
                    <a:pt x="1688214" y="1012928"/>
                  </a:lnTo>
                  <a:lnTo>
                    <a:pt x="0" y="1012928"/>
                  </a:lnTo>
                  <a:lnTo>
                    <a:pt x="0" y="0"/>
                  </a:lnTo>
                  <a:close/>
                </a:path>
              </a:pathLst>
            </a:custGeom>
            <a:gradFill rotWithShape="1">
              <a:gsLst>
                <a:gs pos="0">
                  <a:srgbClr val="C0504D">
                    <a:hueOff val="4161350"/>
                    <a:satOff val="-5190"/>
                    <a:lumOff val="1220"/>
                    <a:alphaOff val="0"/>
                    <a:shade val="51000"/>
                    <a:satMod val="130000"/>
                  </a:srgbClr>
                </a:gs>
                <a:gs pos="80000">
                  <a:srgbClr val="C0504D">
                    <a:hueOff val="4161350"/>
                    <a:satOff val="-5190"/>
                    <a:lumOff val="1220"/>
                    <a:alphaOff val="0"/>
                    <a:shade val="93000"/>
                    <a:satMod val="130000"/>
                  </a:srgbClr>
                </a:gs>
                <a:gs pos="100000">
                  <a:srgbClr val="C0504D">
                    <a:hueOff val="4161350"/>
                    <a:satOff val="-5190"/>
                    <a:lumOff val="122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128016" tIns="128016" rIns="128016" bIns="128016"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fr-FR" sz="1800" b="1" i="0" u="none" strike="noStrike" kern="1200" cap="none" spc="0" normalizeH="0" baseline="0" noProof="0" dirty="0" smtClean="0">
                  <a:ln>
                    <a:noFill/>
                  </a:ln>
                  <a:solidFill>
                    <a:sysClr val="window" lastClr="FFFFFF"/>
                  </a:solidFill>
                  <a:effectLst/>
                  <a:uLnTx/>
                  <a:uFillTx/>
                  <a:latin typeface="Calibri"/>
                  <a:ea typeface="+mn-ea"/>
                  <a:cs typeface="+mn-cs"/>
                </a:rPr>
                <a:t>Revue de direction de</a:t>
              </a:r>
              <a:r>
                <a:rPr kumimoji="0" lang="fr-FR" sz="1800" b="1" i="0" u="none" strike="noStrike" kern="1200" cap="none" spc="0" normalizeH="0" noProof="0" dirty="0" smtClean="0">
                  <a:ln>
                    <a:noFill/>
                  </a:ln>
                  <a:solidFill>
                    <a:sysClr val="window" lastClr="FFFFFF"/>
                  </a:solidFill>
                  <a:effectLst/>
                  <a:uLnTx/>
                  <a:uFillTx/>
                  <a:latin typeface="Calibri"/>
                  <a:ea typeface="+mn-ea"/>
                  <a:cs typeface="+mn-cs"/>
                </a:rPr>
                <a:t> l’université</a:t>
              </a:r>
              <a:endParaRPr kumimoji="0" lang="fr-FR" sz="1800" b="1"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9" name="Forme libre 28"/>
            <p:cNvSpPr/>
            <p:nvPr/>
          </p:nvSpPr>
          <p:spPr>
            <a:xfrm>
              <a:off x="2617632" y="4791805"/>
              <a:ext cx="1688214" cy="1012928"/>
            </a:xfrm>
            <a:custGeom>
              <a:avLst/>
              <a:gdLst>
                <a:gd name="connsiteX0" fmla="*/ 0 w 1688214"/>
                <a:gd name="connsiteY0" fmla="*/ 0 h 1012928"/>
                <a:gd name="connsiteX1" fmla="*/ 1688214 w 1688214"/>
                <a:gd name="connsiteY1" fmla="*/ 0 h 1012928"/>
                <a:gd name="connsiteX2" fmla="*/ 1688214 w 1688214"/>
                <a:gd name="connsiteY2" fmla="*/ 1012928 h 1012928"/>
                <a:gd name="connsiteX3" fmla="*/ 0 w 1688214"/>
                <a:gd name="connsiteY3" fmla="*/ 1012928 h 1012928"/>
                <a:gd name="connsiteX4" fmla="*/ 0 w 1688214"/>
                <a:gd name="connsiteY4" fmla="*/ 0 h 101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14" h="1012928">
                  <a:moveTo>
                    <a:pt x="0" y="0"/>
                  </a:moveTo>
                  <a:lnTo>
                    <a:pt x="1688214" y="0"/>
                  </a:lnTo>
                  <a:lnTo>
                    <a:pt x="1688214" y="1012928"/>
                  </a:lnTo>
                  <a:lnTo>
                    <a:pt x="0" y="1012928"/>
                  </a:lnTo>
                  <a:lnTo>
                    <a:pt x="0" y="0"/>
                  </a:lnTo>
                  <a:close/>
                </a:path>
              </a:pathLst>
            </a:custGeom>
            <a:gradFill rotWithShape="1">
              <a:gsLst>
                <a:gs pos="0">
                  <a:srgbClr val="C0504D">
                    <a:hueOff val="4681519"/>
                    <a:satOff val="-5839"/>
                    <a:lumOff val="1373"/>
                    <a:alphaOff val="0"/>
                    <a:shade val="51000"/>
                    <a:satMod val="130000"/>
                  </a:srgbClr>
                </a:gs>
                <a:gs pos="80000">
                  <a:srgbClr val="C0504D">
                    <a:hueOff val="4681519"/>
                    <a:satOff val="-5839"/>
                    <a:lumOff val="1373"/>
                    <a:alphaOff val="0"/>
                    <a:shade val="93000"/>
                    <a:satMod val="130000"/>
                  </a:srgbClr>
                </a:gs>
                <a:gs pos="100000">
                  <a:srgbClr val="C0504D">
                    <a:hueOff val="4681519"/>
                    <a:satOff val="-5839"/>
                    <a:lumOff val="1373"/>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128016" tIns="128016" rIns="128016" bIns="128016"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fr-FR" sz="1800" b="1" i="0" u="none" strike="noStrike" kern="1200" cap="none" spc="0" normalizeH="0" baseline="0" noProof="0" dirty="0" smtClean="0">
                  <a:ln>
                    <a:noFill/>
                  </a:ln>
                  <a:solidFill>
                    <a:sysClr val="window" lastClr="FFFFFF"/>
                  </a:solidFill>
                  <a:effectLst/>
                  <a:uLnTx/>
                  <a:uFillTx/>
                  <a:latin typeface="Calibri"/>
                  <a:ea typeface="+mn-ea"/>
                  <a:cs typeface="+mn-cs"/>
                </a:rPr>
                <a:t>Améliorer le référentiel (SMQ)</a:t>
              </a:r>
              <a:endParaRPr kumimoji="0" lang="fr-FR" sz="1800" b="1" i="0" u="none" strike="noStrike" kern="1200" cap="none" spc="0" normalizeH="0" baseline="0" noProof="0" dirty="0">
                <a:ln>
                  <a:noFill/>
                </a:ln>
                <a:solidFill>
                  <a:sysClr val="window" lastClr="FFFFFF"/>
                </a:solidFill>
                <a:effectLst/>
                <a:uLnTx/>
                <a:uFillTx/>
                <a:latin typeface="Calibri"/>
                <a:ea typeface="+mn-ea"/>
                <a:cs typeface="+mn-cs"/>
              </a:endParaRPr>
            </a:p>
          </p:txBody>
        </p:sp>
      </p:grpSp>
    </p:spTree>
    <p:extLst>
      <p:ext uri="{BB962C8B-B14F-4D97-AF65-F5344CB8AC3E}">
        <p14:creationId xmlns:p14="http://schemas.microsoft.com/office/powerpoint/2010/main" val="13855075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1"/>
          </p:nvPr>
        </p:nvSpPr>
        <p:spPr/>
        <p:txBody>
          <a:bodyPr/>
          <a:lstStyle/>
          <a:p>
            <a:fld id="{3926B434-FBD3-4B2D-B7C0-66961AC409BE}" type="slidenum">
              <a:rPr lang="fr-FR" smtClean="0"/>
              <a:pPr/>
              <a:t>13</a:t>
            </a:fld>
            <a:endParaRPr lang="fr-FR" dirty="0"/>
          </a:p>
        </p:txBody>
      </p:sp>
      <p:sp>
        <p:nvSpPr>
          <p:cNvPr id="8" name="Espace réservé du pied de page 7"/>
          <p:cNvSpPr>
            <a:spLocks noGrp="1"/>
          </p:cNvSpPr>
          <p:nvPr>
            <p:ph type="ftr" sz="quarter" idx="12"/>
          </p:nvPr>
        </p:nvSpPr>
        <p:spPr/>
        <p:txBody>
          <a:bodyPr/>
          <a:lstStyle/>
          <a:p>
            <a:r>
              <a:rPr lang="fr-FR" smtClean="0"/>
              <a:t>ALLAL M. Amine, Formation RAQ, Chap. 4</a:t>
            </a:r>
            <a:endParaRPr lang="fr-FR" dirty="0"/>
          </a:p>
        </p:txBody>
      </p:sp>
      <p:sp>
        <p:nvSpPr>
          <p:cNvPr id="4" name="Rectangle 3"/>
          <p:cNvSpPr/>
          <p:nvPr/>
        </p:nvSpPr>
        <p:spPr>
          <a:xfrm>
            <a:off x="144016" y="548680"/>
            <a:ext cx="8964488"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1" i="0" u="none" strike="noStrike" kern="0" normalizeH="0" baseline="0" noProof="0" dirty="0" smtClean="0">
                <a:ln w="11430"/>
                <a:solidFill>
                  <a:srgbClr val="663300"/>
                </a:solidFill>
                <a:effectLst>
                  <a:outerShdw blurRad="50800" dist="39000" dir="5460000" algn="tl">
                    <a:srgbClr val="000000">
                      <a:alpha val="38000"/>
                    </a:srgbClr>
                  </a:outerShdw>
                </a:effectLst>
                <a:uLnTx/>
                <a:uFillTx/>
                <a:latin typeface="+mj-lt"/>
                <a:ea typeface="+mj-ea"/>
                <a:cs typeface="+mj-cs"/>
              </a:rPr>
              <a:t>APPROCHE PROCESSUS</a:t>
            </a:r>
            <a:endParaRPr kumimoji="0" lang="fr-FR" sz="2800" b="1" i="0" u="none" strike="noStrike" kern="0" normalizeH="0" baseline="0" noProof="0" dirty="0" smtClean="0">
              <a:ln w="11430"/>
              <a:solidFill>
                <a:srgbClr val="663300"/>
              </a:solidFill>
              <a:effectLst>
                <a:outerShdw blurRad="50800" dist="39000" dir="5460000" algn="tl">
                  <a:srgbClr val="000000">
                    <a:alpha val="38000"/>
                  </a:srgbClr>
                </a:outerShdw>
              </a:effectLst>
              <a:uLnTx/>
              <a:uFillTx/>
              <a:latin typeface="+mj-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85" y="1067250"/>
            <a:ext cx="6916409" cy="529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64391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1"/>
          </p:nvPr>
        </p:nvSpPr>
        <p:spPr/>
        <p:txBody>
          <a:bodyPr/>
          <a:lstStyle/>
          <a:p>
            <a:fld id="{3926B434-FBD3-4B2D-B7C0-66961AC409BE}" type="slidenum">
              <a:rPr lang="fr-FR" smtClean="0"/>
              <a:pPr/>
              <a:t>14</a:t>
            </a:fld>
            <a:endParaRPr lang="fr-FR" dirty="0"/>
          </a:p>
        </p:txBody>
      </p:sp>
      <p:sp>
        <p:nvSpPr>
          <p:cNvPr id="8" name="Espace réservé du pied de page 7"/>
          <p:cNvSpPr>
            <a:spLocks noGrp="1"/>
          </p:cNvSpPr>
          <p:nvPr>
            <p:ph type="ftr" sz="quarter" idx="12"/>
          </p:nvPr>
        </p:nvSpPr>
        <p:spPr/>
        <p:txBody>
          <a:bodyPr/>
          <a:lstStyle/>
          <a:p>
            <a:r>
              <a:rPr lang="fr-FR" smtClean="0"/>
              <a:t>ALLAL M. Amine, Formation RAQ, Chap. 4</a:t>
            </a:r>
            <a:endParaRPr lang="fr-FR" dirty="0"/>
          </a:p>
        </p:txBody>
      </p:sp>
      <p:sp>
        <p:nvSpPr>
          <p:cNvPr id="2" name="Rectangle 1"/>
          <p:cNvSpPr/>
          <p:nvPr/>
        </p:nvSpPr>
        <p:spPr>
          <a:xfrm>
            <a:off x="35496" y="620688"/>
            <a:ext cx="9036496" cy="769441"/>
          </a:xfrm>
          <a:prstGeom prst="rect">
            <a:avLst/>
          </a:prstGeom>
        </p:spPr>
        <p:txBody>
          <a:bodyPr wrap="square">
            <a:spAutoFit/>
            <a:scene3d>
              <a:camera prst="orthographicFront"/>
              <a:lightRig rig="threePt" dir="t"/>
            </a:scene3d>
            <a:sp3d extrusionH="57150">
              <a:bevelT w="38100" h="38100"/>
            </a:sp3d>
          </a:bodyPr>
          <a:lstStyle/>
          <a:p>
            <a:r>
              <a:rPr lang="fr-FR" sz="2200" spc="150" dirty="0">
                <a:ln w="11430"/>
                <a:solidFill>
                  <a:srgbClr val="663300"/>
                </a:solidFill>
                <a:effectLst>
                  <a:outerShdw blurRad="38100" dist="38100" dir="2700000" algn="tl">
                    <a:srgbClr val="000000">
                      <a:alpha val="43137"/>
                    </a:srgbClr>
                  </a:outerShdw>
                </a:effectLst>
                <a:latin typeface="Calibri" pitchFamily="34" charset="0"/>
              </a:rPr>
              <a:t>UN SYSTÈME D’ASSURANCE QUALITE S’APPUIE SUR DES APPROCHES POUR ASSURER SA DURABILITE...</a:t>
            </a:r>
            <a:endParaRPr lang="fr-FR" sz="2200" dirty="0">
              <a:solidFill>
                <a:srgbClr val="663300"/>
              </a:solidFill>
            </a:endParaRPr>
          </a:p>
        </p:txBody>
      </p:sp>
      <p:graphicFrame>
        <p:nvGraphicFramePr>
          <p:cNvPr id="9" name="Espace réservé du contenu 5"/>
          <p:cNvGraphicFramePr>
            <a:graphicFrameLocks noGrp="1"/>
          </p:cNvGraphicFramePr>
          <p:nvPr>
            <p:ph idx="1"/>
            <p:extLst>
              <p:ext uri="{D42A27DB-BD31-4B8C-83A1-F6EECF244321}">
                <p14:modId xmlns:p14="http://schemas.microsoft.com/office/powerpoint/2010/main" val="831347928"/>
              </p:ext>
            </p:extLst>
          </p:nvPr>
        </p:nvGraphicFramePr>
        <p:xfrm>
          <a:off x="335344" y="1521939"/>
          <a:ext cx="8424936" cy="4864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5172233"/>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1"/>
          </p:nvPr>
        </p:nvSpPr>
        <p:spPr/>
        <p:txBody>
          <a:bodyPr/>
          <a:lstStyle/>
          <a:p>
            <a:fld id="{3926B434-FBD3-4B2D-B7C0-66961AC409BE}" type="slidenum">
              <a:rPr lang="fr-FR" smtClean="0"/>
              <a:pPr/>
              <a:t>15</a:t>
            </a:fld>
            <a:endParaRPr lang="fr-FR" dirty="0"/>
          </a:p>
        </p:txBody>
      </p:sp>
      <p:sp>
        <p:nvSpPr>
          <p:cNvPr id="8" name="Espace réservé du pied de page 7"/>
          <p:cNvSpPr>
            <a:spLocks noGrp="1"/>
          </p:cNvSpPr>
          <p:nvPr>
            <p:ph type="ftr" sz="quarter" idx="12"/>
          </p:nvPr>
        </p:nvSpPr>
        <p:spPr/>
        <p:txBody>
          <a:bodyPr/>
          <a:lstStyle/>
          <a:p>
            <a:r>
              <a:rPr lang="fr-FR" smtClean="0"/>
              <a:t>ALLAL M. Amine, Formation RAQ, Chap. 4</a:t>
            </a:r>
            <a:endParaRPr lang="fr-FR" dirty="0"/>
          </a:p>
        </p:txBody>
      </p:sp>
      <p:sp>
        <p:nvSpPr>
          <p:cNvPr id="11" name="Rectangle 10"/>
          <p:cNvSpPr/>
          <p:nvPr/>
        </p:nvSpPr>
        <p:spPr>
          <a:xfrm>
            <a:off x="179512" y="692696"/>
            <a:ext cx="8784976" cy="769441"/>
          </a:xfrm>
          <a:prstGeom prst="rect">
            <a:avLst/>
          </a:prstGeom>
        </p:spPr>
        <p:txBody>
          <a:bodyPr wrap="square">
            <a:spAutoFit/>
            <a:scene3d>
              <a:camera prst="orthographicFront"/>
              <a:lightRig rig="threePt" dir="t"/>
            </a:scene3d>
            <a:sp3d extrusionH="57150">
              <a:bevelT w="38100" h="38100"/>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150" normalizeH="0" baseline="0" noProof="0" dirty="0" smtClean="0">
                <a:ln>
                  <a:noFill/>
                </a:ln>
                <a:solidFill>
                  <a:srgbClr val="00B0F0"/>
                </a:solidFill>
                <a:effectLst/>
                <a:uLnTx/>
                <a:uFillTx/>
                <a:latin typeface="Corbel" pitchFamily="34" charset="0"/>
                <a:ea typeface="+mj-ea"/>
                <a:cs typeface="+mj-cs"/>
              </a:rPr>
              <a:t>LES DIFFERENTES DEMARCHES D’EVALUATION DANS L’ENSEIGNEMENT SUPERIEUR</a:t>
            </a:r>
            <a:endParaRPr kumimoji="0" lang="fr-FR" sz="2200" b="0" i="0" u="none" strike="noStrike" kern="0" cap="none" spc="0" normalizeH="0" baseline="0" noProof="0" dirty="0" smtClean="0">
              <a:ln>
                <a:noFill/>
              </a:ln>
              <a:solidFill>
                <a:srgbClr val="00B0F0"/>
              </a:solidFill>
              <a:effectLst/>
              <a:uLnTx/>
              <a:uFillTx/>
              <a:latin typeface="Corbel" pitchFamily="34" charset="0"/>
            </a:endParaRPr>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64" y="1485344"/>
            <a:ext cx="8499408"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9820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1958"/>
            <a:ext cx="8686800" cy="10668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rbel" pitchFamily="34" charset="0"/>
              </a:rPr>
              <a:t>DEFINITION </a:t>
            </a:r>
            <a:r>
              <a:rPr lang="fr-FR"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rbel" pitchFamily="34" charset="0"/>
              </a:rPr>
              <a:t>autoevaluation</a:t>
            </a:r>
            <a:r>
              <a:rPr lang="fr-F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rbel" pitchFamily="34" charset="0"/>
              </a:rPr>
              <a:t> </a:t>
            </a:r>
            <a:r>
              <a:rPr lang="fr-F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rbel" pitchFamily="34" charset="0"/>
              </a:rPr>
              <a:t>(ISO 9000)</a:t>
            </a:r>
            <a:endParaRPr lang="fr-FR"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rbel" pitchFamily="34" charset="0"/>
            </a:endParaRPr>
          </a:p>
        </p:txBody>
      </p:sp>
      <p:sp>
        <p:nvSpPr>
          <p:cNvPr id="3" name="Espace réservé du contenu 2"/>
          <p:cNvSpPr>
            <a:spLocks noGrp="1"/>
          </p:cNvSpPr>
          <p:nvPr>
            <p:ph idx="1"/>
          </p:nvPr>
        </p:nvSpPr>
        <p:spPr>
          <a:xfrm>
            <a:off x="444843" y="1628800"/>
            <a:ext cx="8015589" cy="4752528"/>
          </a:xfrm>
        </p:spPr>
        <p:txBody>
          <a:bodyPr>
            <a:normAutofit/>
            <a:scene3d>
              <a:camera prst="orthographicFront"/>
              <a:lightRig rig="threePt" dir="t"/>
            </a:scene3d>
            <a:sp3d extrusionH="57150">
              <a:bevelT w="38100" h="38100"/>
            </a:sp3d>
          </a:bodyPr>
          <a:lstStyle/>
          <a:p>
            <a:pPr marL="365125" indent="-365125">
              <a:lnSpc>
                <a:spcPct val="110000"/>
              </a:lnSpc>
              <a:spcBef>
                <a:spcPts val="600"/>
              </a:spcBef>
              <a:buSzPct val="125000"/>
            </a:pPr>
            <a:r>
              <a:rPr lang="fr-FR" sz="3600" b="1" dirty="0">
                <a:solidFill>
                  <a:srgbClr val="00B0F0"/>
                </a:solidFill>
                <a:latin typeface="Corbel" pitchFamily="34" charset="0"/>
              </a:rPr>
              <a:t>L'autoévaluation d'un organisme est une revue complète et méthodique des activités et des résultats </a:t>
            </a:r>
            <a:r>
              <a:rPr lang="fr-FR" sz="3600" b="1" dirty="0" smtClean="0">
                <a:solidFill>
                  <a:srgbClr val="00B0F0"/>
                </a:solidFill>
                <a:latin typeface="Corbel" pitchFamily="34" charset="0"/>
              </a:rPr>
              <a:t>de l'organisme</a:t>
            </a:r>
            <a:r>
              <a:rPr lang="fr-FR" sz="3600" b="1" dirty="0">
                <a:solidFill>
                  <a:srgbClr val="00B0F0"/>
                </a:solidFill>
                <a:latin typeface="Corbel" pitchFamily="34" charset="0"/>
              </a:rPr>
              <a:t>, par référence au système de management de la </a:t>
            </a:r>
            <a:r>
              <a:rPr lang="fr-FR" sz="3600" b="1" dirty="0" smtClean="0">
                <a:solidFill>
                  <a:srgbClr val="00B0F0"/>
                </a:solidFill>
                <a:latin typeface="Corbel" pitchFamily="34" charset="0"/>
              </a:rPr>
              <a:t>qualité, à un référentiel </a:t>
            </a:r>
            <a:r>
              <a:rPr lang="fr-FR" sz="3600" b="1" dirty="0">
                <a:solidFill>
                  <a:srgbClr val="00B0F0"/>
                </a:solidFill>
                <a:latin typeface="Corbel" pitchFamily="34" charset="0"/>
              </a:rPr>
              <a:t>ou à un modèle d'excellence</a:t>
            </a:r>
            <a:r>
              <a:rPr lang="fr-FR" sz="3600" b="1" dirty="0" smtClean="0">
                <a:solidFill>
                  <a:srgbClr val="00B0F0"/>
                </a:solidFill>
                <a:latin typeface="Corbel" pitchFamily="34" charset="0"/>
              </a:rPr>
              <a:t>.</a:t>
            </a:r>
            <a:endParaRPr lang="fr-FR" sz="3600" b="1" dirty="0">
              <a:solidFill>
                <a:srgbClr val="00B0F0"/>
              </a:solidFill>
              <a:latin typeface="Corbel" pitchFamily="34" charset="0"/>
            </a:endParaRPr>
          </a:p>
        </p:txBody>
      </p:sp>
      <p:sp>
        <p:nvSpPr>
          <p:cNvPr id="4" name="Espace réservé du pied de page 3"/>
          <p:cNvSpPr>
            <a:spLocks noGrp="1"/>
          </p:cNvSpPr>
          <p:nvPr>
            <p:ph type="ftr" sz="quarter" idx="11"/>
          </p:nvPr>
        </p:nvSpPr>
        <p:spPr/>
        <p:txBody>
          <a:bodyPr/>
          <a:lstStyle/>
          <a:p>
            <a:r>
              <a:rPr lang="fr-FR" smtClean="0"/>
              <a:t>ALLAL M. Amine, Formation RAQ, Chap. 4</a:t>
            </a:r>
            <a:endParaRPr lang="fr-FR" dirty="0"/>
          </a:p>
        </p:txBody>
      </p:sp>
      <p:sp>
        <p:nvSpPr>
          <p:cNvPr id="5" name="Espace réservé du numéro de diapositive 4"/>
          <p:cNvSpPr>
            <a:spLocks noGrp="1"/>
          </p:cNvSpPr>
          <p:nvPr>
            <p:ph type="sldNum" sz="quarter" idx="12"/>
          </p:nvPr>
        </p:nvSpPr>
        <p:spPr>
          <a:xfrm>
            <a:off x="8388424" y="4591"/>
            <a:ext cx="539552" cy="365760"/>
          </a:xfrm>
        </p:spPr>
        <p:txBody>
          <a:bodyPr/>
          <a:lstStyle/>
          <a:p>
            <a:fld id="{B168A961-0F68-4A73-9145-EF43C4BD5DE9}" type="slidenum">
              <a:rPr lang="fr-FR" smtClean="0">
                <a:solidFill>
                  <a:schemeClr val="bg1"/>
                </a:solidFill>
              </a:rPr>
              <a:pPr/>
              <a:t>16</a:t>
            </a:fld>
            <a:endParaRPr lang="fr-FR" dirty="0">
              <a:solidFill>
                <a:schemeClr val="bg1"/>
              </a:solidFill>
            </a:endParaRPr>
          </a:p>
        </p:txBody>
      </p:sp>
    </p:spTree>
    <p:extLst>
      <p:ext uri="{BB962C8B-B14F-4D97-AF65-F5344CB8AC3E}">
        <p14:creationId xmlns:p14="http://schemas.microsoft.com/office/powerpoint/2010/main" val="8155986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2921"/>
            <a:ext cx="8229600" cy="1066800"/>
          </a:xfrm>
        </p:spPr>
        <p:txBody>
          <a:bodyPr>
            <a:normAutofit fontScale="90000"/>
          </a:bodyPr>
          <a:lstStyle/>
          <a:p>
            <a:r>
              <a:rPr lang="fr-F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rbel" pitchFamily="34" charset="0"/>
              </a:rPr>
              <a:t>DEFINITION </a:t>
            </a:r>
            <a:r>
              <a:rPr lang="fr-F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rbel" pitchFamily="34" charset="0"/>
              </a:rPr>
              <a:t>AUDIT </a:t>
            </a:r>
            <a:r>
              <a:rPr lang="fr-F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rbel" pitchFamily="34" charset="0"/>
              </a:rPr>
              <a:t>(ISO </a:t>
            </a:r>
            <a:r>
              <a:rPr lang="fr-F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rbel" pitchFamily="34" charset="0"/>
              </a:rPr>
              <a:t>19011 : 2002)</a:t>
            </a:r>
            <a:endParaRPr lang="fr-FR" dirty="0"/>
          </a:p>
        </p:txBody>
      </p:sp>
      <p:sp>
        <p:nvSpPr>
          <p:cNvPr id="3" name="Espace réservé du contenu 2"/>
          <p:cNvSpPr>
            <a:spLocks noGrp="1"/>
          </p:cNvSpPr>
          <p:nvPr>
            <p:ph idx="1"/>
          </p:nvPr>
        </p:nvSpPr>
        <p:spPr>
          <a:xfrm>
            <a:off x="457200" y="1628800"/>
            <a:ext cx="8229600" cy="4945736"/>
          </a:xfrm>
        </p:spPr>
        <p:txBody>
          <a:bodyPr>
            <a:normAutofit/>
            <a:scene3d>
              <a:camera prst="orthographicFront"/>
              <a:lightRig rig="threePt" dir="t"/>
            </a:scene3d>
            <a:sp3d extrusionH="57150">
              <a:bevelT w="38100" h="38100"/>
            </a:sp3d>
          </a:bodyPr>
          <a:lstStyle/>
          <a:p>
            <a:pPr>
              <a:spcAft>
                <a:spcPts val="1200"/>
              </a:spcAft>
              <a:buSzPct val="131000"/>
            </a:pPr>
            <a:r>
              <a:rPr lang="fr-FR" b="1" dirty="0" smtClean="0">
                <a:solidFill>
                  <a:schemeClr val="accent5">
                    <a:lumMod val="50000"/>
                  </a:schemeClr>
                </a:solidFill>
                <a:latin typeface="Corbel" pitchFamily="34" charset="0"/>
              </a:rPr>
              <a:t>Processus </a:t>
            </a:r>
            <a:r>
              <a:rPr lang="fr-FR" b="1" dirty="0">
                <a:solidFill>
                  <a:schemeClr val="accent5">
                    <a:lumMod val="50000"/>
                  </a:schemeClr>
                </a:solidFill>
                <a:latin typeface="Corbel" pitchFamily="34" charset="0"/>
              </a:rPr>
              <a:t>systématique, indépendant et documenté en vue d'obtenir des preuves d'audit </a:t>
            </a:r>
            <a:r>
              <a:rPr lang="fr-FR" b="1" dirty="0" smtClean="0">
                <a:solidFill>
                  <a:schemeClr val="accent5">
                    <a:lumMod val="50000"/>
                  </a:schemeClr>
                </a:solidFill>
                <a:latin typeface="Corbel" pitchFamily="34" charset="0"/>
              </a:rPr>
              <a:t>et </a:t>
            </a:r>
            <a:r>
              <a:rPr lang="fr-FR" b="1" dirty="0">
                <a:solidFill>
                  <a:schemeClr val="accent5">
                    <a:lumMod val="50000"/>
                  </a:schemeClr>
                </a:solidFill>
                <a:latin typeface="Corbel" pitchFamily="34" charset="0"/>
              </a:rPr>
              <a:t>de les </a:t>
            </a:r>
            <a:r>
              <a:rPr lang="fr-FR" b="1" dirty="0" smtClean="0">
                <a:solidFill>
                  <a:schemeClr val="accent5">
                    <a:lumMod val="50000"/>
                  </a:schemeClr>
                </a:solidFill>
                <a:latin typeface="Corbel" pitchFamily="34" charset="0"/>
              </a:rPr>
              <a:t>évaluer de </a:t>
            </a:r>
            <a:r>
              <a:rPr lang="fr-FR" b="1" dirty="0">
                <a:solidFill>
                  <a:schemeClr val="accent5">
                    <a:lumMod val="50000"/>
                  </a:schemeClr>
                </a:solidFill>
                <a:latin typeface="Corbel" pitchFamily="34" charset="0"/>
              </a:rPr>
              <a:t>manière objective pour déterminer dans quelle mesure les critères d'audit </a:t>
            </a:r>
            <a:r>
              <a:rPr lang="fr-FR" b="1" dirty="0" smtClean="0">
                <a:solidFill>
                  <a:schemeClr val="accent5">
                    <a:lumMod val="50000"/>
                  </a:schemeClr>
                </a:solidFill>
                <a:latin typeface="Corbel" pitchFamily="34" charset="0"/>
              </a:rPr>
              <a:t>sont satisfaits.</a:t>
            </a:r>
          </a:p>
          <a:p>
            <a:pPr>
              <a:buSzPct val="131000"/>
            </a:pPr>
            <a:r>
              <a:rPr lang="fr-FR" sz="2400" b="1" dirty="0" smtClean="0">
                <a:solidFill>
                  <a:schemeClr val="accent2">
                    <a:lumMod val="75000"/>
                  </a:schemeClr>
                </a:solidFill>
                <a:latin typeface="Corbel" pitchFamily="34" charset="0"/>
              </a:rPr>
              <a:t>Critères d’audit : </a:t>
            </a:r>
            <a:r>
              <a:rPr lang="fr-FR" sz="2400" dirty="0" smtClean="0">
                <a:solidFill>
                  <a:schemeClr val="accent2">
                    <a:lumMod val="75000"/>
                  </a:schemeClr>
                </a:solidFill>
                <a:latin typeface="Corbel" pitchFamily="34" charset="0"/>
              </a:rPr>
              <a:t>ensemble </a:t>
            </a:r>
            <a:r>
              <a:rPr lang="fr-FR" sz="2400" dirty="0">
                <a:solidFill>
                  <a:schemeClr val="accent2">
                    <a:lumMod val="75000"/>
                  </a:schemeClr>
                </a:solidFill>
                <a:latin typeface="Corbel" pitchFamily="34" charset="0"/>
              </a:rPr>
              <a:t>de politiques, procédures ou exigences </a:t>
            </a:r>
            <a:r>
              <a:rPr lang="fr-FR" sz="2400" dirty="0" smtClean="0">
                <a:solidFill>
                  <a:schemeClr val="accent2">
                    <a:lumMod val="75000"/>
                  </a:schemeClr>
                </a:solidFill>
                <a:latin typeface="Corbel" pitchFamily="34" charset="0"/>
              </a:rPr>
              <a:t>déterminées.</a:t>
            </a:r>
          </a:p>
          <a:p>
            <a:pPr>
              <a:buSzPct val="131000"/>
            </a:pPr>
            <a:r>
              <a:rPr lang="fr-FR" sz="2400" b="1" dirty="0">
                <a:solidFill>
                  <a:schemeClr val="accent2">
                    <a:lumMod val="75000"/>
                  </a:schemeClr>
                </a:solidFill>
                <a:latin typeface="Corbel" pitchFamily="34" charset="0"/>
              </a:rPr>
              <a:t>P</a:t>
            </a:r>
            <a:r>
              <a:rPr lang="fr-FR" sz="2400" b="1" dirty="0" smtClean="0">
                <a:solidFill>
                  <a:schemeClr val="accent2">
                    <a:lumMod val="75000"/>
                  </a:schemeClr>
                </a:solidFill>
                <a:latin typeface="Corbel" pitchFamily="34" charset="0"/>
              </a:rPr>
              <a:t>reuves d’audit : </a:t>
            </a:r>
            <a:r>
              <a:rPr lang="fr-FR" sz="2400" dirty="0" smtClean="0">
                <a:solidFill>
                  <a:schemeClr val="accent2">
                    <a:lumMod val="75000"/>
                  </a:schemeClr>
                </a:solidFill>
                <a:latin typeface="Corbel" pitchFamily="34" charset="0"/>
              </a:rPr>
              <a:t>enregistrements</a:t>
            </a:r>
            <a:r>
              <a:rPr lang="fr-FR" sz="2400" dirty="0">
                <a:solidFill>
                  <a:schemeClr val="accent2">
                    <a:lumMod val="75000"/>
                  </a:schemeClr>
                </a:solidFill>
                <a:latin typeface="Corbel" pitchFamily="34" charset="0"/>
              </a:rPr>
              <a:t>, énoncés de faits ou autres informations, qui se rapportent aux </a:t>
            </a:r>
            <a:r>
              <a:rPr lang="fr-FR" sz="2400" b="1" dirty="0">
                <a:solidFill>
                  <a:schemeClr val="accent2">
                    <a:lumMod val="75000"/>
                  </a:schemeClr>
                </a:solidFill>
                <a:latin typeface="Corbel" pitchFamily="34" charset="0"/>
              </a:rPr>
              <a:t>critères d’audit </a:t>
            </a:r>
            <a:r>
              <a:rPr lang="fr-FR" sz="2400" dirty="0" smtClean="0">
                <a:solidFill>
                  <a:schemeClr val="accent2">
                    <a:lumMod val="75000"/>
                  </a:schemeClr>
                </a:solidFill>
                <a:latin typeface="Corbel" pitchFamily="34" charset="0"/>
              </a:rPr>
              <a:t>et sont vérifiables.</a:t>
            </a:r>
            <a:endParaRPr lang="fr-FR" sz="2400" dirty="0">
              <a:solidFill>
                <a:schemeClr val="accent2">
                  <a:lumMod val="75000"/>
                </a:schemeClr>
              </a:solidFill>
              <a:latin typeface="Corbel" pitchFamily="34" charset="0"/>
            </a:endParaRPr>
          </a:p>
        </p:txBody>
      </p:sp>
      <p:sp>
        <p:nvSpPr>
          <p:cNvPr id="4" name="Espace réservé du pied de page 3"/>
          <p:cNvSpPr>
            <a:spLocks noGrp="1"/>
          </p:cNvSpPr>
          <p:nvPr>
            <p:ph type="ftr" sz="quarter" idx="11"/>
          </p:nvPr>
        </p:nvSpPr>
        <p:spPr/>
        <p:txBody>
          <a:bodyPr/>
          <a:lstStyle/>
          <a:p>
            <a:r>
              <a:rPr lang="fr-FR" smtClean="0"/>
              <a:t>ALLAL M. Amine, Formation RAQ, Chap. 4</a:t>
            </a:r>
            <a:endParaRPr lang="fr-FR"/>
          </a:p>
        </p:txBody>
      </p:sp>
      <p:sp>
        <p:nvSpPr>
          <p:cNvPr id="5" name="Espace réservé du numéro de diapositive 4"/>
          <p:cNvSpPr>
            <a:spLocks noGrp="1"/>
          </p:cNvSpPr>
          <p:nvPr>
            <p:ph type="sldNum" sz="quarter" idx="12"/>
          </p:nvPr>
        </p:nvSpPr>
        <p:spPr>
          <a:xfrm>
            <a:off x="8460432" y="-27384"/>
            <a:ext cx="539552" cy="365760"/>
          </a:xfrm>
        </p:spPr>
        <p:txBody>
          <a:bodyPr/>
          <a:lstStyle/>
          <a:p>
            <a:fld id="{B168A961-0F68-4A73-9145-EF43C4BD5DE9}" type="slidenum">
              <a:rPr lang="fr-FR" smtClean="0">
                <a:solidFill>
                  <a:schemeClr val="bg1"/>
                </a:solidFill>
              </a:rPr>
              <a:pPr/>
              <a:t>17</a:t>
            </a:fld>
            <a:endParaRPr lang="fr-FR" dirty="0">
              <a:solidFill>
                <a:schemeClr val="bg1"/>
              </a:solidFill>
            </a:endParaRPr>
          </a:p>
        </p:txBody>
      </p:sp>
    </p:spTree>
    <p:extLst>
      <p:ext uri="{BB962C8B-B14F-4D97-AF65-F5344CB8AC3E}">
        <p14:creationId xmlns:p14="http://schemas.microsoft.com/office/powerpoint/2010/main" val="147198181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7728" y="426435"/>
            <a:ext cx="8686800" cy="1066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Corbel" pitchFamily="34" charset="0"/>
              </a:rPr>
              <a:t>POURQUOI EVALUEZ ?</a:t>
            </a: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Corbel" pitchFamily="34" charset="0"/>
            </a:endParaRPr>
          </a:p>
        </p:txBody>
      </p:sp>
      <p:sp>
        <p:nvSpPr>
          <p:cNvPr id="3" name="Espace réservé du contenu 2"/>
          <p:cNvSpPr>
            <a:spLocks noGrp="1"/>
          </p:cNvSpPr>
          <p:nvPr>
            <p:ph idx="1"/>
          </p:nvPr>
        </p:nvSpPr>
        <p:spPr>
          <a:xfrm>
            <a:off x="395536" y="1624168"/>
            <a:ext cx="7992888" cy="4757160"/>
          </a:xfrm>
        </p:spPr>
        <p:txBody>
          <a:bodyPr>
            <a:normAutofit/>
            <a:scene3d>
              <a:camera prst="orthographicFront"/>
              <a:lightRig rig="threePt" dir="t"/>
            </a:scene3d>
            <a:sp3d extrusionH="57150">
              <a:bevelT w="82550" h="38100" prst="coolSlant"/>
            </a:sp3d>
          </a:bodyPr>
          <a:lstStyle/>
          <a:p>
            <a:pPr>
              <a:buSzPct val="124000"/>
            </a:pPr>
            <a:r>
              <a:rPr lang="fr-FR" sz="3200" b="1" dirty="0">
                <a:solidFill>
                  <a:schemeClr val="accent5">
                    <a:lumMod val="50000"/>
                  </a:schemeClr>
                </a:solidFill>
                <a:latin typeface="Corbel" pitchFamily="34" charset="0"/>
              </a:rPr>
              <a:t>L'autoévaluation peut fournir une vision globale des performances de l'organisme et du niveau de maturité du système de management de la qualité. Elle peut également contribuer à l'identification des domaines de l'organisme nécessitant des améliorations et à la détermination des priorités</a:t>
            </a:r>
            <a:r>
              <a:rPr lang="fr-FR" sz="3200" b="1" dirty="0" smtClean="0">
                <a:solidFill>
                  <a:schemeClr val="accent5">
                    <a:lumMod val="50000"/>
                  </a:schemeClr>
                </a:solidFill>
                <a:latin typeface="Corbel" pitchFamily="34" charset="0"/>
              </a:rPr>
              <a:t>. (iso 9000)</a:t>
            </a:r>
          </a:p>
        </p:txBody>
      </p:sp>
      <p:sp>
        <p:nvSpPr>
          <p:cNvPr id="4" name="Espace réservé du pied de page 3"/>
          <p:cNvSpPr>
            <a:spLocks noGrp="1"/>
          </p:cNvSpPr>
          <p:nvPr>
            <p:ph type="ftr" sz="quarter" idx="11"/>
          </p:nvPr>
        </p:nvSpPr>
        <p:spPr/>
        <p:txBody>
          <a:bodyPr/>
          <a:lstStyle/>
          <a:p>
            <a:r>
              <a:rPr lang="fr-FR" smtClean="0"/>
              <a:t>ALLAL M. Amine, Formation RAQ, Chap. 4</a:t>
            </a:r>
            <a:endParaRPr lang="fr-FR"/>
          </a:p>
        </p:txBody>
      </p:sp>
      <p:sp>
        <p:nvSpPr>
          <p:cNvPr id="5" name="Espace réservé du numéro de diapositive 4"/>
          <p:cNvSpPr>
            <a:spLocks noGrp="1"/>
          </p:cNvSpPr>
          <p:nvPr>
            <p:ph type="sldNum" sz="quarter" idx="12"/>
          </p:nvPr>
        </p:nvSpPr>
        <p:spPr>
          <a:xfrm>
            <a:off x="8460432" y="0"/>
            <a:ext cx="539552" cy="365760"/>
          </a:xfrm>
        </p:spPr>
        <p:txBody>
          <a:bodyPr/>
          <a:lstStyle/>
          <a:p>
            <a:fld id="{B168A961-0F68-4A73-9145-EF43C4BD5DE9}" type="slidenum">
              <a:rPr lang="fr-FR" smtClean="0">
                <a:solidFill>
                  <a:schemeClr val="bg1"/>
                </a:solidFill>
              </a:rPr>
              <a:pPr/>
              <a:t>18</a:t>
            </a:fld>
            <a:endParaRPr lang="fr-FR" dirty="0">
              <a:solidFill>
                <a:schemeClr val="bg1"/>
              </a:solidFill>
            </a:endParaRPr>
          </a:p>
        </p:txBody>
      </p:sp>
    </p:spTree>
    <p:extLst>
      <p:ext uri="{BB962C8B-B14F-4D97-AF65-F5344CB8AC3E}">
        <p14:creationId xmlns:p14="http://schemas.microsoft.com/office/powerpoint/2010/main" val="1274334432"/>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066800"/>
          </a:xfrm>
        </p:spPr>
        <p:txBody>
          <a:bodyPr/>
          <a:lstStyle/>
          <a:p>
            <a:r>
              <a:rPr lang="fr-F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rbel" panose="020B0503020204020204" pitchFamily="34" charset="0"/>
              </a:rPr>
              <a:t>OBJECTIFS DE L’EVALUATION</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rbel" panose="020B0503020204020204" pitchFamily="34" charset="0"/>
            </a:endParaRPr>
          </a:p>
        </p:txBody>
      </p:sp>
      <p:sp>
        <p:nvSpPr>
          <p:cNvPr id="3" name="Espace réservé du contenu 2"/>
          <p:cNvSpPr>
            <a:spLocks noGrp="1"/>
          </p:cNvSpPr>
          <p:nvPr>
            <p:ph idx="1"/>
          </p:nvPr>
        </p:nvSpPr>
        <p:spPr>
          <a:xfrm>
            <a:off x="457200" y="1484784"/>
            <a:ext cx="8229600" cy="5089752"/>
          </a:xfrm>
        </p:spPr>
        <p:txBody>
          <a:bodyPr>
            <a:normAutofit fontScale="92500" lnSpcReduction="20000"/>
            <a:scene3d>
              <a:camera prst="orthographicFront"/>
              <a:lightRig rig="threePt" dir="t"/>
            </a:scene3d>
            <a:sp3d extrusionH="57150">
              <a:bevelT w="38100" h="38100"/>
            </a:sp3d>
          </a:bodyPr>
          <a:lstStyle/>
          <a:p>
            <a:pPr fontAlgn="base">
              <a:buClr>
                <a:srgbClr val="C6BD46"/>
              </a:buClr>
              <a:buSzPct val="121000"/>
              <a:buFont typeface="Wingdings" panose="05000000000000000000" pitchFamily="2" charset="2"/>
              <a:buChar char="§"/>
            </a:pPr>
            <a:r>
              <a:rPr lang="fr-FR" b="1" dirty="0">
                <a:solidFill>
                  <a:schemeClr val="accent5">
                    <a:lumMod val="50000"/>
                  </a:schemeClr>
                </a:solidFill>
                <a:latin typeface="Corbel" panose="020B0503020204020204" pitchFamily="34" charset="0"/>
              </a:rPr>
              <a:t>Vérifier la conformité aux exigences du(es) référentiel(s) de </a:t>
            </a:r>
            <a:r>
              <a:rPr lang="fr-FR" b="1" dirty="0" smtClean="0">
                <a:solidFill>
                  <a:schemeClr val="accent5">
                    <a:lumMod val="50000"/>
                  </a:schemeClr>
                </a:solidFill>
                <a:latin typeface="Corbel" panose="020B0503020204020204" pitchFamily="34" charset="0"/>
              </a:rPr>
              <a:t>l’organisation </a:t>
            </a:r>
            <a:r>
              <a:rPr lang="fr-FR" b="1" dirty="0">
                <a:solidFill>
                  <a:schemeClr val="accent5">
                    <a:lumMod val="50000"/>
                  </a:schemeClr>
                </a:solidFill>
                <a:latin typeface="Corbel" panose="020B0503020204020204" pitchFamily="34" charset="0"/>
              </a:rPr>
              <a:t>(normes, textes réglementaires, cahiers des </a:t>
            </a:r>
            <a:r>
              <a:rPr lang="fr-FR" b="1" dirty="0" smtClean="0">
                <a:solidFill>
                  <a:schemeClr val="accent5">
                    <a:lumMod val="50000"/>
                  </a:schemeClr>
                </a:solidFill>
                <a:latin typeface="Corbel" panose="020B0503020204020204" pitchFamily="34" charset="0"/>
              </a:rPr>
              <a:t>charges formations, etc.).</a:t>
            </a:r>
            <a:endParaRPr lang="fr-FR" b="1" dirty="0">
              <a:solidFill>
                <a:schemeClr val="accent5">
                  <a:lumMod val="50000"/>
                </a:schemeClr>
              </a:solidFill>
              <a:latin typeface="Corbel" panose="020B0503020204020204" pitchFamily="34" charset="0"/>
            </a:endParaRPr>
          </a:p>
          <a:p>
            <a:pPr fontAlgn="base">
              <a:buClr>
                <a:srgbClr val="C6BD46"/>
              </a:buClr>
              <a:buSzPct val="121000"/>
              <a:buFont typeface="Wingdings" panose="05000000000000000000" pitchFamily="2" charset="2"/>
              <a:buChar char="§"/>
            </a:pPr>
            <a:r>
              <a:rPr lang="fr-FR" b="1" dirty="0">
                <a:solidFill>
                  <a:schemeClr val="accent4">
                    <a:lumMod val="50000"/>
                  </a:schemeClr>
                </a:solidFill>
                <a:latin typeface="Corbel" panose="020B0503020204020204" pitchFamily="34" charset="0"/>
              </a:rPr>
              <a:t>Vérifier que les dispositions organisationnelles (processus) et opérationnelles (procédures, instructions, </a:t>
            </a:r>
            <a:r>
              <a:rPr lang="fr-FR" b="1" dirty="0" smtClean="0">
                <a:solidFill>
                  <a:schemeClr val="accent4">
                    <a:lumMod val="50000"/>
                  </a:schemeClr>
                </a:solidFill>
                <a:latin typeface="Corbel" panose="020B0503020204020204" pitchFamily="34" charset="0"/>
              </a:rPr>
              <a:t>etc.) </a:t>
            </a:r>
            <a:r>
              <a:rPr lang="fr-FR" b="1" dirty="0">
                <a:solidFill>
                  <a:schemeClr val="accent4">
                    <a:lumMod val="50000"/>
                  </a:schemeClr>
                </a:solidFill>
                <a:latin typeface="Corbel" panose="020B0503020204020204" pitchFamily="34" charset="0"/>
              </a:rPr>
              <a:t>sont établies, connues, comprises et appliquées</a:t>
            </a:r>
            <a:r>
              <a:rPr lang="fr-FR" b="1" dirty="0">
                <a:solidFill>
                  <a:schemeClr val="accent5">
                    <a:lumMod val="50000"/>
                  </a:schemeClr>
                </a:solidFill>
                <a:latin typeface="Corbel" panose="020B0503020204020204" pitchFamily="34" charset="0"/>
              </a:rPr>
              <a:t>.</a:t>
            </a:r>
          </a:p>
          <a:p>
            <a:pPr fontAlgn="base">
              <a:buClr>
                <a:srgbClr val="C6BD46"/>
              </a:buClr>
              <a:buSzPct val="121000"/>
              <a:buFont typeface="Wingdings" panose="05000000000000000000" pitchFamily="2" charset="2"/>
              <a:buChar char="§"/>
            </a:pPr>
            <a:r>
              <a:rPr lang="fr-FR" b="1" dirty="0">
                <a:solidFill>
                  <a:schemeClr val="accent3">
                    <a:lumMod val="50000"/>
                  </a:schemeClr>
                </a:solidFill>
                <a:latin typeface="Corbel" panose="020B0503020204020204" pitchFamily="34" charset="0"/>
              </a:rPr>
              <a:t>Vérifier l’efficacité du domaine </a:t>
            </a:r>
            <a:r>
              <a:rPr lang="fr-FR" b="1" dirty="0" smtClean="0">
                <a:solidFill>
                  <a:schemeClr val="accent3">
                    <a:lumMod val="50000"/>
                  </a:schemeClr>
                </a:solidFill>
                <a:latin typeface="Corbel" panose="020B0503020204020204" pitchFamily="34" charset="0"/>
              </a:rPr>
              <a:t>évalué, </a:t>
            </a:r>
            <a:r>
              <a:rPr lang="fr-FR" b="1" dirty="0">
                <a:solidFill>
                  <a:schemeClr val="accent3">
                    <a:lumMod val="50000"/>
                  </a:schemeClr>
                </a:solidFill>
                <a:latin typeface="Corbel" panose="020B0503020204020204" pitchFamily="34" charset="0"/>
              </a:rPr>
              <a:t>c’est-à-dire son aptitude à atteindre les objectifs.</a:t>
            </a:r>
          </a:p>
          <a:p>
            <a:pPr fontAlgn="base">
              <a:buClr>
                <a:srgbClr val="C6BD46"/>
              </a:buClr>
              <a:buSzPct val="121000"/>
              <a:buFont typeface="Wingdings" panose="05000000000000000000" pitchFamily="2" charset="2"/>
              <a:buChar char="§"/>
            </a:pPr>
            <a:r>
              <a:rPr lang="fr-FR" b="1" dirty="0">
                <a:solidFill>
                  <a:schemeClr val="accent2">
                    <a:lumMod val="50000"/>
                  </a:schemeClr>
                </a:solidFill>
                <a:latin typeface="Corbel" panose="020B0503020204020204" pitchFamily="34" charset="0"/>
              </a:rPr>
              <a:t>Identifier des pistes d’amélioration et des recommandations pour conduire </a:t>
            </a:r>
            <a:r>
              <a:rPr lang="fr-FR" b="1" dirty="0" smtClean="0">
                <a:solidFill>
                  <a:schemeClr val="accent2">
                    <a:lumMod val="50000"/>
                  </a:schemeClr>
                </a:solidFill>
                <a:latin typeface="Corbel" panose="020B0503020204020204" pitchFamily="34" charset="0"/>
              </a:rPr>
              <a:t>l’organisation </a:t>
            </a:r>
            <a:r>
              <a:rPr lang="fr-FR" b="1" dirty="0">
                <a:solidFill>
                  <a:schemeClr val="accent2">
                    <a:lumMod val="50000"/>
                  </a:schemeClr>
                </a:solidFill>
                <a:latin typeface="Corbel" panose="020B0503020204020204" pitchFamily="34" charset="0"/>
              </a:rPr>
              <a:t>vers le progrès.</a:t>
            </a:r>
          </a:p>
          <a:p>
            <a:pPr fontAlgn="base">
              <a:buClr>
                <a:srgbClr val="C6BD46"/>
              </a:buClr>
              <a:buSzPct val="121000"/>
              <a:buFont typeface="Wingdings" panose="05000000000000000000" pitchFamily="2" charset="2"/>
              <a:buChar char="§"/>
            </a:pPr>
            <a:r>
              <a:rPr lang="fr-FR" b="1" dirty="0">
                <a:solidFill>
                  <a:schemeClr val="accent6">
                    <a:lumMod val="50000"/>
                  </a:schemeClr>
                </a:solidFill>
                <a:latin typeface="Corbel" panose="020B0503020204020204" pitchFamily="34" charset="0"/>
              </a:rPr>
              <a:t>Conforter les bonnes pratiques observées pour encourager les équipes et capitaliser ces pratiques dans </a:t>
            </a:r>
            <a:r>
              <a:rPr lang="fr-FR" b="1" dirty="0" smtClean="0">
                <a:solidFill>
                  <a:schemeClr val="accent6">
                    <a:lumMod val="50000"/>
                  </a:schemeClr>
                </a:solidFill>
                <a:latin typeface="Corbel" panose="020B0503020204020204" pitchFamily="34" charset="0"/>
              </a:rPr>
              <a:t>l’organisation</a:t>
            </a:r>
            <a:r>
              <a:rPr lang="fr-FR" b="1" dirty="0" smtClean="0">
                <a:solidFill>
                  <a:schemeClr val="accent5">
                    <a:lumMod val="50000"/>
                  </a:schemeClr>
                </a:solidFill>
                <a:latin typeface="Corbel" panose="020B0503020204020204" pitchFamily="34" charset="0"/>
              </a:rPr>
              <a:t>.</a:t>
            </a:r>
            <a:endParaRPr lang="fr-FR" b="1" dirty="0">
              <a:solidFill>
                <a:schemeClr val="accent5">
                  <a:lumMod val="50000"/>
                </a:schemeClr>
              </a:solidFill>
              <a:latin typeface="Corbel" panose="020B0503020204020204" pitchFamily="34" charset="0"/>
            </a:endParaRPr>
          </a:p>
          <a:p>
            <a:pPr>
              <a:buClr>
                <a:srgbClr val="C6BD46"/>
              </a:buClr>
              <a:buSzPct val="121000"/>
              <a:buFont typeface="Wingdings" panose="05000000000000000000" pitchFamily="2" charset="2"/>
              <a:buChar char="§"/>
            </a:pPr>
            <a:endParaRPr lang="fr-FR" b="1" dirty="0">
              <a:solidFill>
                <a:schemeClr val="accent5">
                  <a:lumMod val="50000"/>
                </a:schemeClr>
              </a:solidFill>
              <a:latin typeface="Corbel" panose="020B0503020204020204" pitchFamily="34" charset="0"/>
            </a:endParaRPr>
          </a:p>
        </p:txBody>
      </p:sp>
      <p:sp>
        <p:nvSpPr>
          <p:cNvPr id="4" name="Espace réservé du pied de page 3"/>
          <p:cNvSpPr>
            <a:spLocks noGrp="1"/>
          </p:cNvSpPr>
          <p:nvPr>
            <p:ph type="ftr" sz="quarter" idx="11"/>
          </p:nvPr>
        </p:nvSpPr>
        <p:spPr/>
        <p:txBody>
          <a:bodyPr/>
          <a:lstStyle/>
          <a:p>
            <a:r>
              <a:rPr lang="fr-FR" smtClean="0"/>
              <a:t>ALLAL M. Amine, Formation RAQ, Chap. 4</a:t>
            </a:r>
            <a:endParaRPr lang="fr-FR"/>
          </a:p>
        </p:txBody>
      </p:sp>
      <p:sp>
        <p:nvSpPr>
          <p:cNvPr id="5" name="Espace réservé du numéro de diapositive 4"/>
          <p:cNvSpPr>
            <a:spLocks noGrp="1"/>
          </p:cNvSpPr>
          <p:nvPr>
            <p:ph type="sldNum" sz="quarter" idx="12"/>
          </p:nvPr>
        </p:nvSpPr>
        <p:spPr>
          <a:xfrm>
            <a:off x="8460432" y="-27384"/>
            <a:ext cx="539552" cy="365760"/>
          </a:xfrm>
        </p:spPr>
        <p:txBody>
          <a:bodyPr/>
          <a:lstStyle/>
          <a:p>
            <a:fld id="{B168A961-0F68-4A73-9145-EF43C4BD5DE9}" type="slidenum">
              <a:rPr lang="fr-FR" smtClean="0">
                <a:solidFill>
                  <a:schemeClr val="bg1"/>
                </a:solidFill>
              </a:rPr>
              <a:pPr/>
              <a:t>19</a:t>
            </a:fld>
            <a:endParaRPr lang="fr-FR" dirty="0">
              <a:solidFill>
                <a:schemeClr val="bg1"/>
              </a:solidFill>
            </a:endParaRPr>
          </a:p>
        </p:txBody>
      </p:sp>
    </p:spTree>
    <p:extLst>
      <p:ext uri="{BB962C8B-B14F-4D97-AF65-F5344CB8AC3E}">
        <p14:creationId xmlns:p14="http://schemas.microsoft.com/office/powerpoint/2010/main" val="234244363"/>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12776"/>
            <a:ext cx="5616624" cy="510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0" name="Rectangle 2"/>
          <p:cNvSpPr>
            <a:spLocks noGrp="1" noChangeArrowheads="1"/>
          </p:cNvSpPr>
          <p:nvPr>
            <p:ph type="title"/>
          </p:nvPr>
        </p:nvSpPr>
        <p:spPr>
          <a:xfrm>
            <a:off x="326900" y="617973"/>
            <a:ext cx="8637588" cy="7620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rbel" pitchFamily="34" charset="0"/>
              </a:rPr>
              <a:t> AUJOURD’HUI, QUE VOULONS-NOUS ?</a:t>
            </a:r>
            <a:endParaRPr lang="fr-F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rbel" pitchFamily="34" charset="0"/>
            </a:endParaRPr>
          </a:p>
        </p:txBody>
      </p:sp>
      <p:sp>
        <p:nvSpPr>
          <p:cNvPr id="2" name="Espace réservé du contenu 1"/>
          <p:cNvSpPr>
            <a:spLocks noGrp="1"/>
          </p:cNvSpPr>
          <p:nvPr>
            <p:ph idx="1"/>
          </p:nvPr>
        </p:nvSpPr>
        <p:spPr>
          <a:xfrm>
            <a:off x="611560" y="1912200"/>
            <a:ext cx="7992888" cy="432511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200000"/>
              </a:lnSpc>
              <a:spcBef>
                <a:spcPts val="600"/>
              </a:spcBef>
              <a:spcAft>
                <a:spcPts val="600"/>
              </a:spcAft>
            </a:pPr>
            <a:r>
              <a:rPr lang="fr-FR" sz="3200" b="1" dirty="0" smtClean="0">
                <a:ln w="11430"/>
                <a:solidFill>
                  <a:srgbClr val="00B0F0"/>
                </a:solidFill>
                <a:effectLst>
                  <a:outerShdw blurRad="50800" dist="39000" dir="5460000" algn="tl">
                    <a:srgbClr val="000000">
                      <a:alpha val="38000"/>
                    </a:srgbClr>
                  </a:outerShdw>
                </a:effectLst>
                <a:latin typeface="Corbel" pitchFamily="34" charset="0"/>
              </a:rPr>
              <a:t>QUELLE UNIVERSITE VOULONS-NOUS ?</a:t>
            </a:r>
          </a:p>
          <a:p>
            <a:pPr>
              <a:lnSpc>
                <a:spcPct val="200000"/>
              </a:lnSpc>
              <a:spcBef>
                <a:spcPts val="600"/>
              </a:spcBef>
              <a:spcAft>
                <a:spcPts val="600"/>
              </a:spcAft>
            </a:pPr>
            <a:r>
              <a:rPr lang="fr-FR" sz="3200" b="1" dirty="0" smtClean="0">
                <a:ln w="11430"/>
                <a:solidFill>
                  <a:srgbClr val="00B0F0"/>
                </a:solidFill>
                <a:effectLst>
                  <a:outerShdw blurRad="50800" dist="39000" dir="5460000" algn="tl">
                    <a:srgbClr val="000000">
                      <a:alpha val="38000"/>
                    </a:srgbClr>
                  </a:outerShdw>
                </a:effectLst>
                <a:latin typeface="Corbel" pitchFamily="34" charset="0"/>
              </a:rPr>
              <a:t>QUELS ETUDIANTS VOULONS-NOUS ?</a:t>
            </a:r>
          </a:p>
          <a:p>
            <a:pPr>
              <a:lnSpc>
                <a:spcPct val="200000"/>
              </a:lnSpc>
              <a:spcBef>
                <a:spcPts val="600"/>
              </a:spcBef>
              <a:spcAft>
                <a:spcPts val="600"/>
              </a:spcAft>
            </a:pPr>
            <a:r>
              <a:rPr lang="fr-FR" sz="3200" b="1" dirty="0" smtClean="0">
                <a:ln w="11430"/>
                <a:solidFill>
                  <a:srgbClr val="00B0F0"/>
                </a:solidFill>
                <a:effectLst>
                  <a:outerShdw blurRad="50800" dist="39000" dir="5460000" algn="tl">
                    <a:srgbClr val="000000">
                      <a:alpha val="38000"/>
                    </a:srgbClr>
                  </a:outerShdw>
                </a:effectLst>
                <a:latin typeface="Corbel" pitchFamily="34" charset="0"/>
              </a:rPr>
              <a:t>QUELS DIPLOMES VOULONS-NOUS ?</a:t>
            </a:r>
            <a:endParaRPr lang="fr-FR" sz="3200" b="1" dirty="0">
              <a:ln w="11430"/>
              <a:solidFill>
                <a:srgbClr val="00B0F0"/>
              </a:solidFill>
              <a:effectLst>
                <a:outerShdw blurRad="50800" dist="39000" dir="5460000" algn="tl">
                  <a:srgbClr val="000000">
                    <a:alpha val="38000"/>
                  </a:srgbClr>
                </a:outerShdw>
              </a:effectLst>
              <a:latin typeface="Corbel" pitchFamily="34" charset="0"/>
            </a:endParaRPr>
          </a:p>
        </p:txBody>
      </p:sp>
      <p:sp>
        <p:nvSpPr>
          <p:cNvPr id="3" name="Espace réservé du pied de page 2"/>
          <p:cNvSpPr>
            <a:spLocks noGrp="1"/>
          </p:cNvSpPr>
          <p:nvPr>
            <p:ph type="ftr" sz="quarter" idx="11"/>
          </p:nvPr>
        </p:nvSpPr>
        <p:spPr/>
        <p:txBody>
          <a:bodyPr/>
          <a:lstStyle/>
          <a:p>
            <a:r>
              <a:rPr lang="fr-FR" smtClean="0"/>
              <a:t>ALLAL M. Amine, Formation RAQ, Chap. 4</a:t>
            </a:r>
            <a:endParaRPr lang="fr-FR" dirty="0"/>
          </a:p>
        </p:txBody>
      </p:sp>
      <p:sp>
        <p:nvSpPr>
          <p:cNvPr id="4" name="Espace réservé du numéro de diapositive 3"/>
          <p:cNvSpPr>
            <a:spLocks noGrp="1"/>
          </p:cNvSpPr>
          <p:nvPr>
            <p:ph type="sldNum" sz="quarter" idx="12"/>
          </p:nvPr>
        </p:nvSpPr>
        <p:spPr/>
        <p:txBody>
          <a:bodyPr/>
          <a:lstStyle/>
          <a:p>
            <a:fld id="{B168A961-0F68-4A73-9145-EF43C4BD5DE9}" type="slidenum">
              <a:rPr lang="fr-FR" smtClean="0"/>
              <a:pPr/>
              <a:t>2</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2880" y="404664"/>
            <a:ext cx="8229600" cy="10668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b="1" dirty="0" smtClean="0">
                <a:ln w="11430"/>
                <a:solidFill>
                  <a:srgbClr val="0070C0"/>
                </a:solidFill>
                <a:effectLst>
                  <a:outerShdw blurRad="50800" dist="39000" dir="5460000" algn="tl">
                    <a:srgbClr val="000000">
                      <a:alpha val="38000"/>
                    </a:srgbClr>
                  </a:outerShdw>
                </a:effectLst>
                <a:latin typeface="Corbel" panose="020B0503020204020204" pitchFamily="34" charset="0"/>
              </a:rPr>
              <a:t>EN VUE DE…</a:t>
            </a:r>
            <a:endParaRPr lang="fr-FR" b="1" dirty="0">
              <a:ln w="11430"/>
              <a:solidFill>
                <a:srgbClr val="0070C0"/>
              </a:solidFill>
              <a:effectLst>
                <a:outerShdw blurRad="50800" dist="39000" dir="5460000" algn="tl">
                  <a:srgbClr val="000000">
                    <a:alpha val="38000"/>
                  </a:srgbClr>
                </a:outerShdw>
              </a:effectLst>
              <a:latin typeface="Corbel" panose="020B0503020204020204" pitchFamily="34" charset="0"/>
            </a:endParaRPr>
          </a:p>
        </p:txBody>
      </p:sp>
      <p:sp>
        <p:nvSpPr>
          <p:cNvPr id="3" name="Espace réservé du contenu 2"/>
          <p:cNvSpPr>
            <a:spLocks noGrp="1"/>
          </p:cNvSpPr>
          <p:nvPr>
            <p:ph idx="1"/>
          </p:nvPr>
        </p:nvSpPr>
        <p:spPr>
          <a:xfrm>
            <a:off x="457200" y="1768184"/>
            <a:ext cx="8229600" cy="4325112"/>
          </a:xfrm>
        </p:spPr>
        <p:txBody>
          <a:bodyPr/>
          <a:lstStyle/>
          <a:p>
            <a:pPr>
              <a:buSzPct val="124000"/>
            </a:pPr>
            <a:r>
              <a:rPr lang="fr-FR" b="1" dirty="0" smtClean="0">
                <a:solidFill>
                  <a:schemeClr val="accent2">
                    <a:lumMod val="75000"/>
                  </a:schemeClr>
                </a:solidFill>
                <a:latin typeface="Corbel" pitchFamily="34" charset="0"/>
              </a:rPr>
              <a:t>L’amélioration </a:t>
            </a:r>
            <a:r>
              <a:rPr lang="fr-FR" b="1" dirty="0">
                <a:solidFill>
                  <a:schemeClr val="accent2">
                    <a:lumMod val="75000"/>
                  </a:schemeClr>
                </a:solidFill>
                <a:latin typeface="Corbel" pitchFamily="34" charset="0"/>
              </a:rPr>
              <a:t>continue ;</a:t>
            </a:r>
          </a:p>
          <a:p>
            <a:pPr>
              <a:buSzPct val="124000"/>
            </a:pPr>
            <a:r>
              <a:rPr lang="fr-FR" b="1" dirty="0">
                <a:solidFill>
                  <a:schemeClr val="bg2">
                    <a:lumMod val="50000"/>
                  </a:schemeClr>
                </a:solidFill>
                <a:latin typeface="Corbel" pitchFamily="34" charset="0"/>
              </a:rPr>
              <a:t>Relever les défis de la compétitivité et de la performance ; </a:t>
            </a:r>
          </a:p>
          <a:p>
            <a:pPr>
              <a:buSzPct val="124000"/>
            </a:pPr>
            <a:r>
              <a:rPr lang="fr-FR" b="1" dirty="0">
                <a:solidFill>
                  <a:srgbClr val="0070C0"/>
                </a:solidFill>
                <a:latin typeface="Corbel" pitchFamily="34" charset="0"/>
              </a:rPr>
              <a:t>Assurer la fiabilité et la pérennité des organisations dans un monde qui change ;</a:t>
            </a:r>
          </a:p>
          <a:p>
            <a:pPr>
              <a:buSzPct val="124000"/>
            </a:pPr>
            <a:r>
              <a:rPr lang="fr-FR" b="1" dirty="0">
                <a:solidFill>
                  <a:schemeClr val="accent3">
                    <a:lumMod val="50000"/>
                  </a:schemeClr>
                </a:solidFill>
                <a:latin typeface="Corbel" pitchFamily="34" charset="0"/>
              </a:rPr>
              <a:t>Faire face aux exigences actuelles en terme de qualité ;</a:t>
            </a:r>
          </a:p>
          <a:p>
            <a:pPr>
              <a:buSzPct val="124000"/>
            </a:pPr>
            <a:r>
              <a:rPr lang="fr-FR" b="1" dirty="0">
                <a:solidFill>
                  <a:schemeClr val="accent2">
                    <a:lumMod val="50000"/>
                  </a:schemeClr>
                </a:solidFill>
                <a:latin typeface="Corbel" pitchFamily="34" charset="0"/>
              </a:rPr>
              <a:t>S’adapter à l’évolution permanente des contextes de travail et des métiers</a:t>
            </a:r>
            <a:endParaRPr lang="fr-FR" dirty="0">
              <a:solidFill>
                <a:schemeClr val="accent2">
                  <a:lumMod val="50000"/>
                </a:schemeClr>
              </a:solidFill>
            </a:endParaRPr>
          </a:p>
        </p:txBody>
      </p:sp>
      <p:sp>
        <p:nvSpPr>
          <p:cNvPr id="4" name="Espace réservé du pied de page 3"/>
          <p:cNvSpPr>
            <a:spLocks noGrp="1"/>
          </p:cNvSpPr>
          <p:nvPr>
            <p:ph type="ftr" sz="quarter" idx="11"/>
          </p:nvPr>
        </p:nvSpPr>
        <p:spPr/>
        <p:txBody>
          <a:bodyPr/>
          <a:lstStyle/>
          <a:p>
            <a:r>
              <a:rPr lang="fr-FR" smtClean="0"/>
              <a:t>ALLAL M. Amine, Formation RAQ, Chap. 4</a:t>
            </a:r>
            <a:endParaRPr lang="fr-FR"/>
          </a:p>
        </p:txBody>
      </p:sp>
      <p:sp>
        <p:nvSpPr>
          <p:cNvPr id="5" name="Espace réservé du numéro de diapositive 4"/>
          <p:cNvSpPr>
            <a:spLocks noGrp="1"/>
          </p:cNvSpPr>
          <p:nvPr>
            <p:ph type="sldNum" sz="quarter" idx="12"/>
          </p:nvPr>
        </p:nvSpPr>
        <p:spPr>
          <a:xfrm>
            <a:off x="8460432" y="-27384"/>
            <a:ext cx="539552" cy="365760"/>
          </a:xfrm>
        </p:spPr>
        <p:txBody>
          <a:bodyPr/>
          <a:lstStyle/>
          <a:p>
            <a:fld id="{B168A961-0F68-4A73-9145-EF43C4BD5DE9}" type="slidenum">
              <a:rPr lang="fr-FR" smtClean="0">
                <a:solidFill>
                  <a:schemeClr val="bg1"/>
                </a:solidFill>
              </a:rPr>
              <a:pPr/>
              <a:t>20</a:t>
            </a:fld>
            <a:endParaRPr lang="fr-FR" dirty="0">
              <a:solidFill>
                <a:schemeClr val="bg1"/>
              </a:solidFill>
            </a:endParaRPr>
          </a:p>
        </p:txBody>
      </p:sp>
    </p:spTree>
    <p:extLst>
      <p:ext uri="{BB962C8B-B14F-4D97-AF65-F5344CB8AC3E}">
        <p14:creationId xmlns:p14="http://schemas.microsoft.com/office/powerpoint/2010/main" val="400494939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8864" y="476672"/>
            <a:ext cx="8229600" cy="10668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rbel" panose="020B0503020204020204" pitchFamily="34" charset="0"/>
              </a:rPr>
              <a:t>TECHNIQUES DE L’EVALUATION</a:t>
            </a:r>
            <a:endParaRPr lang="fr-F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rbel" panose="020B0503020204020204" pitchFamily="34" charset="0"/>
            </a:endParaRPr>
          </a:p>
        </p:txBody>
      </p:sp>
      <p:grpSp>
        <p:nvGrpSpPr>
          <p:cNvPr id="6" name="Groupe 5"/>
          <p:cNvGrpSpPr/>
          <p:nvPr/>
        </p:nvGrpSpPr>
        <p:grpSpPr>
          <a:xfrm>
            <a:off x="2184413" y="1550941"/>
            <a:ext cx="4980852" cy="4956468"/>
            <a:chOff x="2184413" y="1550941"/>
            <a:chExt cx="4980852" cy="4956468"/>
          </a:xfrm>
        </p:grpSpPr>
        <p:sp>
          <p:nvSpPr>
            <p:cNvPr id="7" name="Forme libre 6"/>
            <p:cNvSpPr/>
            <p:nvPr/>
          </p:nvSpPr>
          <p:spPr>
            <a:xfrm>
              <a:off x="2625477" y="1815572"/>
              <a:ext cx="4274805" cy="4274805"/>
            </a:xfrm>
            <a:custGeom>
              <a:avLst/>
              <a:gdLst>
                <a:gd name="connsiteX0" fmla="*/ 2137402 w 4274805"/>
                <a:gd name="connsiteY0" fmla="*/ 0 h 4274805"/>
                <a:gd name="connsiteX1" fmla="*/ 3988447 w 4274805"/>
                <a:gd name="connsiteY1" fmla="*/ 1068701 h 4274805"/>
                <a:gd name="connsiteX2" fmla="*/ 3988447 w 4274805"/>
                <a:gd name="connsiteY2" fmla="*/ 3206104 h 4274805"/>
                <a:gd name="connsiteX3" fmla="*/ 2137403 w 4274805"/>
                <a:gd name="connsiteY3" fmla="*/ 2137403 h 4274805"/>
                <a:gd name="connsiteX4" fmla="*/ 2137402 w 4274805"/>
                <a:gd name="connsiteY4" fmla="*/ 0 h 427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805" h="4274805">
                  <a:moveTo>
                    <a:pt x="2137402" y="0"/>
                  </a:moveTo>
                  <a:cubicBezTo>
                    <a:pt x="2901023" y="0"/>
                    <a:pt x="3606637" y="407387"/>
                    <a:pt x="3988447" y="1068701"/>
                  </a:cubicBezTo>
                  <a:cubicBezTo>
                    <a:pt x="4370257" y="1730016"/>
                    <a:pt x="4370257" y="2544789"/>
                    <a:pt x="3988447" y="3206104"/>
                  </a:cubicBezTo>
                  <a:lnTo>
                    <a:pt x="2137403" y="2137403"/>
                  </a:lnTo>
                  <a:cubicBezTo>
                    <a:pt x="2137403" y="1424935"/>
                    <a:pt x="2137402" y="712468"/>
                    <a:pt x="2137402" y="0"/>
                  </a:cubicBezTo>
                  <a:close/>
                </a:path>
              </a:pathLst>
            </a:custGeom>
            <a:solidFill>
              <a:schemeClr val="accent2">
                <a:lumMod val="75000"/>
              </a:schemeClr>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2278325" tIns="931252" rIns="520564" bIns="2122090" numCol="1" spcCol="1270" anchor="ctr" anchorCtr="0">
              <a:noAutofit/>
            </a:bodyPr>
            <a:lstStyle/>
            <a:p>
              <a:pPr lvl="0" algn="ctr" defTabSz="889000">
                <a:lnSpc>
                  <a:spcPct val="90000"/>
                </a:lnSpc>
                <a:spcBef>
                  <a:spcPct val="0"/>
                </a:spcBef>
                <a:spcAft>
                  <a:spcPct val="35000"/>
                </a:spcAft>
              </a:pPr>
              <a:r>
                <a:rPr lang="fr-FR" sz="2000" b="1" kern="1200" dirty="0" smtClean="0">
                  <a:latin typeface="Corbel" panose="020B0503020204020204" pitchFamily="34" charset="0"/>
                </a:rPr>
                <a:t>Rechercher les preuves tangibles</a:t>
              </a:r>
              <a:endParaRPr lang="fr-FR" sz="2000" b="1" kern="1200" dirty="0">
                <a:latin typeface="Corbel" panose="020B0503020204020204" pitchFamily="34" charset="0"/>
              </a:endParaRPr>
            </a:p>
          </p:txBody>
        </p:sp>
        <p:sp>
          <p:nvSpPr>
            <p:cNvPr id="8" name="Forme libre 7"/>
            <p:cNvSpPr/>
            <p:nvPr/>
          </p:nvSpPr>
          <p:spPr>
            <a:xfrm>
              <a:off x="2537437" y="1968244"/>
              <a:ext cx="4274805" cy="4274805"/>
            </a:xfrm>
            <a:custGeom>
              <a:avLst/>
              <a:gdLst>
                <a:gd name="connsiteX0" fmla="*/ 3988447 w 4274805"/>
                <a:gd name="connsiteY0" fmla="*/ 3206104 h 4274805"/>
                <a:gd name="connsiteX1" fmla="*/ 2137402 w 4274805"/>
                <a:gd name="connsiteY1" fmla="*/ 4274806 h 4274805"/>
                <a:gd name="connsiteX2" fmla="*/ 286357 w 4274805"/>
                <a:gd name="connsiteY2" fmla="*/ 3206105 h 4274805"/>
                <a:gd name="connsiteX3" fmla="*/ 2137403 w 4274805"/>
                <a:gd name="connsiteY3" fmla="*/ 2137403 h 4274805"/>
                <a:gd name="connsiteX4" fmla="*/ 3988447 w 4274805"/>
                <a:gd name="connsiteY4" fmla="*/ 3206104 h 427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805" h="4274805">
                  <a:moveTo>
                    <a:pt x="3988447" y="3206104"/>
                  </a:moveTo>
                  <a:cubicBezTo>
                    <a:pt x="3606637" y="3867419"/>
                    <a:pt x="2901022" y="4274806"/>
                    <a:pt x="2137402" y="4274806"/>
                  </a:cubicBezTo>
                  <a:cubicBezTo>
                    <a:pt x="1373781" y="4274806"/>
                    <a:pt x="668167" y="3867419"/>
                    <a:pt x="286357" y="3206105"/>
                  </a:cubicBezTo>
                  <a:lnTo>
                    <a:pt x="2137403" y="2137403"/>
                  </a:lnTo>
                  <a:lnTo>
                    <a:pt x="3988447" y="3206104"/>
                  </a:lnTo>
                  <a:close/>
                </a:path>
              </a:pathLst>
            </a:custGeom>
            <a:solidFill>
              <a:schemeClr val="bg2">
                <a:lumMod val="50000"/>
              </a:schemeClr>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043211" tIns="2798934" rIns="992320" bIns="407080" numCol="1" spcCol="1270" anchor="ctr" anchorCtr="0">
              <a:noAutofit/>
            </a:bodyPr>
            <a:lstStyle/>
            <a:p>
              <a:pPr lvl="0" algn="ctr" defTabSz="889000">
                <a:lnSpc>
                  <a:spcPct val="90000"/>
                </a:lnSpc>
                <a:spcBef>
                  <a:spcPct val="0"/>
                </a:spcBef>
                <a:spcAft>
                  <a:spcPct val="35000"/>
                </a:spcAft>
              </a:pPr>
              <a:r>
                <a:rPr lang="fr-FR" sz="2000" b="1" kern="1200" dirty="0" smtClean="0">
                  <a:latin typeface="Corbel" panose="020B0503020204020204" pitchFamily="34" charset="0"/>
                </a:rPr>
                <a:t>Poser des questions et écouter les différentes réactions</a:t>
              </a:r>
              <a:endParaRPr lang="fr-FR" sz="2000" b="1" kern="1200" dirty="0">
                <a:latin typeface="Corbel" panose="020B0503020204020204" pitchFamily="34" charset="0"/>
              </a:endParaRPr>
            </a:p>
          </p:txBody>
        </p:sp>
        <p:sp>
          <p:nvSpPr>
            <p:cNvPr id="9" name="Forme libre 8"/>
            <p:cNvSpPr/>
            <p:nvPr/>
          </p:nvSpPr>
          <p:spPr>
            <a:xfrm>
              <a:off x="2449396" y="1815572"/>
              <a:ext cx="4274805" cy="4274805"/>
            </a:xfrm>
            <a:custGeom>
              <a:avLst/>
              <a:gdLst>
                <a:gd name="connsiteX0" fmla="*/ 286358 w 4274805"/>
                <a:gd name="connsiteY0" fmla="*/ 3206104 h 4274805"/>
                <a:gd name="connsiteX1" fmla="*/ 286358 w 4274805"/>
                <a:gd name="connsiteY1" fmla="*/ 1068701 h 4274805"/>
                <a:gd name="connsiteX2" fmla="*/ 2137403 w 4274805"/>
                <a:gd name="connsiteY2" fmla="*/ -1 h 4274805"/>
                <a:gd name="connsiteX3" fmla="*/ 2137403 w 4274805"/>
                <a:gd name="connsiteY3" fmla="*/ 2137403 h 4274805"/>
                <a:gd name="connsiteX4" fmla="*/ 286358 w 4274805"/>
                <a:gd name="connsiteY4" fmla="*/ 3206104 h 427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805" h="4274805">
                  <a:moveTo>
                    <a:pt x="286358" y="3206104"/>
                  </a:moveTo>
                  <a:cubicBezTo>
                    <a:pt x="-95452" y="2544789"/>
                    <a:pt x="-95452" y="1730016"/>
                    <a:pt x="286358" y="1068701"/>
                  </a:cubicBezTo>
                  <a:cubicBezTo>
                    <a:pt x="668168" y="407386"/>
                    <a:pt x="1373783" y="-1"/>
                    <a:pt x="2137403" y="-1"/>
                  </a:cubicBezTo>
                  <a:lnTo>
                    <a:pt x="2137403" y="2137403"/>
                  </a:lnTo>
                  <a:lnTo>
                    <a:pt x="286358" y="3206104"/>
                  </a:lnTo>
                  <a:close/>
                </a:path>
              </a:pathLst>
            </a:custGeom>
            <a:solidFill>
              <a:schemeClr val="accent4">
                <a:lumMod val="75000"/>
              </a:schemeClr>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520565" tIns="931252" rIns="2278324" bIns="2122090" numCol="1" spcCol="1270" anchor="ctr" anchorCtr="0">
              <a:noAutofit/>
            </a:bodyPr>
            <a:lstStyle/>
            <a:p>
              <a:pPr lvl="0" algn="ctr" defTabSz="889000">
                <a:lnSpc>
                  <a:spcPct val="90000"/>
                </a:lnSpc>
                <a:spcBef>
                  <a:spcPct val="0"/>
                </a:spcBef>
                <a:spcAft>
                  <a:spcPct val="35000"/>
                </a:spcAft>
              </a:pPr>
              <a:r>
                <a:rPr lang="fr-FR" sz="2000" b="1" kern="1200" dirty="0" smtClean="0">
                  <a:latin typeface="Corbel" panose="020B0503020204020204" pitchFamily="34" charset="0"/>
                </a:rPr>
                <a:t>Observer et enregistrer  les observations</a:t>
              </a:r>
              <a:endParaRPr lang="fr-FR" sz="2000" b="1" kern="1200" dirty="0">
                <a:latin typeface="Corbel" panose="020B0503020204020204" pitchFamily="34" charset="0"/>
              </a:endParaRPr>
            </a:p>
          </p:txBody>
        </p:sp>
        <p:sp>
          <p:nvSpPr>
            <p:cNvPr id="10" name="Flèche en arc 9"/>
            <p:cNvSpPr/>
            <p:nvPr/>
          </p:nvSpPr>
          <p:spPr>
            <a:xfrm>
              <a:off x="2361199" y="1550941"/>
              <a:ext cx="4804066" cy="4804066"/>
            </a:xfrm>
            <a:prstGeom prst="circularArrow">
              <a:avLst>
                <a:gd name="adj1" fmla="val 5085"/>
                <a:gd name="adj2" fmla="val 327528"/>
                <a:gd name="adj3" fmla="val 1472472"/>
                <a:gd name="adj4" fmla="val 16199432"/>
                <a:gd name="adj5" fmla="val 5932"/>
              </a:avLst>
            </a:prstGeom>
            <a:solidFill>
              <a:schemeClr val="accent2">
                <a:lumMod val="75000"/>
              </a:schemeClr>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hueOff val="0"/>
                <a:satOff val="0"/>
                <a:lumOff val="0"/>
                <a:alphaOff val="0"/>
              </a:schemeClr>
            </a:fontRef>
          </p:style>
        </p:sp>
        <p:sp>
          <p:nvSpPr>
            <p:cNvPr id="11" name="Flèche en arc 10"/>
            <p:cNvSpPr/>
            <p:nvPr/>
          </p:nvSpPr>
          <p:spPr>
            <a:xfrm>
              <a:off x="2272806" y="1703343"/>
              <a:ext cx="4804066" cy="4804066"/>
            </a:xfrm>
            <a:prstGeom prst="circularArrow">
              <a:avLst>
                <a:gd name="adj1" fmla="val 5085"/>
                <a:gd name="adj2" fmla="val 327528"/>
                <a:gd name="adj3" fmla="val 8671970"/>
                <a:gd name="adj4" fmla="val 1800502"/>
                <a:gd name="adj5" fmla="val 5932"/>
              </a:avLst>
            </a:prstGeom>
            <a:solidFill>
              <a:schemeClr val="bg2">
                <a:lumMod val="50000"/>
              </a:schemeClr>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hueOff val="0"/>
                <a:satOff val="0"/>
                <a:lumOff val="0"/>
                <a:alphaOff val="0"/>
              </a:schemeClr>
            </a:fontRef>
          </p:style>
        </p:sp>
        <p:sp>
          <p:nvSpPr>
            <p:cNvPr id="12" name="Flèche en arc 11"/>
            <p:cNvSpPr/>
            <p:nvPr/>
          </p:nvSpPr>
          <p:spPr>
            <a:xfrm>
              <a:off x="2184413" y="1550941"/>
              <a:ext cx="4804066" cy="4804066"/>
            </a:xfrm>
            <a:prstGeom prst="circularArrow">
              <a:avLst>
                <a:gd name="adj1" fmla="val 5085"/>
                <a:gd name="adj2" fmla="val 327528"/>
                <a:gd name="adj3" fmla="val 15873039"/>
                <a:gd name="adj4" fmla="val 9000000"/>
                <a:gd name="adj5" fmla="val 5932"/>
              </a:avLst>
            </a:prstGeom>
            <a:solidFill>
              <a:schemeClr val="accent4">
                <a:lumMod val="75000"/>
              </a:schemeClr>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hueOff val="0"/>
                <a:satOff val="0"/>
                <a:lumOff val="0"/>
                <a:alphaOff val="0"/>
              </a:schemeClr>
            </a:fontRef>
          </p:style>
        </p:sp>
      </p:grpSp>
      <p:sp>
        <p:nvSpPr>
          <p:cNvPr id="4" name="Espace réservé du pied de page 3"/>
          <p:cNvSpPr>
            <a:spLocks noGrp="1"/>
          </p:cNvSpPr>
          <p:nvPr>
            <p:ph type="ftr" sz="quarter" idx="11"/>
          </p:nvPr>
        </p:nvSpPr>
        <p:spPr/>
        <p:txBody>
          <a:bodyPr/>
          <a:lstStyle/>
          <a:p>
            <a:r>
              <a:rPr lang="fr-FR" smtClean="0"/>
              <a:t>ALLAL M. Amine, Formation RAQ, Chap. 4</a:t>
            </a:r>
            <a:endParaRPr lang="fr-FR"/>
          </a:p>
        </p:txBody>
      </p:sp>
      <p:sp>
        <p:nvSpPr>
          <p:cNvPr id="3" name="Espace réservé du numéro de diapositive 2"/>
          <p:cNvSpPr>
            <a:spLocks noGrp="1"/>
          </p:cNvSpPr>
          <p:nvPr>
            <p:ph type="sldNum" sz="quarter" idx="12"/>
          </p:nvPr>
        </p:nvSpPr>
        <p:spPr>
          <a:xfrm>
            <a:off x="8460432" y="-21730"/>
            <a:ext cx="539552" cy="365760"/>
          </a:xfrm>
        </p:spPr>
        <p:txBody>
          <a:bodyPr/>
          <a:lstStyle/>
          <a:p>
            <a:fld id="{B168A961-0F68-4A73-9145-EF43C4BD5DE9}" type="slidenum">
              <a:rPr lang="fr-FR" smtClean="0">
                <a:solidFill>
                  <a:schemeClr val="bg1"/>
                </a:solidFill>
              </a:rPr>
              <a:pPr/>
              <a:t>21</a:t>
            </a:fld>
            <a:endParaRPr lang="fr-FR" dirty="0">
              <a:solidFill>
                <a:schemeClr val="bg1"/>
              </a:solidFill>
            </a:endParaRPr>
          </a:p>
        </p:txBody>
      </p:sp>
    </p:spTree>
    <p:extLst>
      <p:ext uri="{BB962C8B-B14F-4D97-AF65-F5344CB8AC3E}">
        <p14:creationId xmlns:p14="http://schemas.microsoft.com/office/powerpoint/2010/main" val="384294911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8971" y="520214"/>
            <a:ext cx="8229600" cy="10668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sz="3200" b="1" cap="all" dirty="0" smtClean="0">
                <a:ln w="0"/>
                <a:solidFill>
                  <a:schemeClr val="accent6">
                    <a:lumMod val="50000"/>
                  </a:schemeClr>
                </a:solidFill>
                <a:effectLst>
                  <a:reflection blurRad="12700" stA="50000" endPos="50000" dist="5000" dir="5400000" sy="-100000" rotWithShape="0"/>
                </a:effectLst>
                <a:latin typeface="Corbel" pitchFamily="34" charset="0"/>
              </a:rPr>
              <a:t>Les six questions de l’EVALUATEUR</a:t>
            </a:r>
            <a:endParaRPr lang="fr-FR" sz="3200" b="1" cap="all" dirty="0">
              <a:ln w="0"/>
              <a:solidFill>
                <a:schemeClr val="accent6">
                  <a:lumMod val="50000"/>
                </a:schemeClr>
              </a:solidFill>
              <a:effectLst>
                <a:reflection blurRad="12700" stA="50000" endPos="50000" dist="5000" dir="5400000" sy="-100000" rotWithShape="0"/>
              </a:effectLst>
              <a:latin typeface="Corbel" pitchFamily="34" charset="0"/>
            </a:endParaRPr>
          </a:p>
        </p:txBody>
      </p:sp>
      <p:sp>
        <p:nvSpPr>
          <p:cNvPr id="4" name="Espace réservé du pied de page 3"/>
          <p:cNvSpPr>
            <a:spLocks noGrp="1"/>
          </p:cNvSpPr>
          <p:nvPr>
            <p:ph type="ftr" sz="quarter" idx="11"/>
          </p:nvPr>
        </p:nvSpPr>
        <p:spPr/>
        <p:txBody>
          <a:bodyPr/>
          <a:lstStyle/>
          <a:p>
            <a:r>
              <a:rPr lang="fr-FR" smtClean="0"/>
              <a:t>ALLAL M. Amine, Formation RAQ, Chap. 4</a:t>
            </a:r>
            <a:endParaRPr lang="fr-FR"/>
          </a:p>
        </p:txBody>
      </p:sp>
      <p:pic>
        <p:nvPicPr>
          <p:cNvPr id="114691" name="Picture 3" descr="H:\DOCUMENT 08 2014\Pictures\QQOQCC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844824"/>
            <a:ext cx="5864358" cy="23762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ZoneTexte 2"/>
          <p:cNvSpPr txBox="1"/>
          <p:nvPr/>
        </p:nvSpPr>
        <p:spPr>
          <a:xfrm>
            <a:off x="971600" y="4941168"/>
            <a:ext cx="7488832" cy="1015663"/>
          </a:xfrm>
          <a:prstGeom prst="rect">
            <a:avLst/>
          </a:prstGeom>
          <a:noFill/>
        </p:spPr>
        <p:txBody>
          <a:bodyPr wrap="square" rtlCol="0">
            <a:spAutoFit/>
          </a:bodyPr>
          <a:lstStyle/>
          <a:p>
            <a:r>
              <a:rPr lang="fr-FR" b="1" dirty="0" smtClean="0">
                <a:latin typeface="Corbel" panose="020B0503020204020204" pitchFamily="34" charset="0"/>
              </a:rPr>
              <a:t>ET LA SEPTIEME EST…</a:t>
            </a:r>
          </a:p>
          <a:p>
            <a:r>
              <a:rPr lang="fr-FR" b="1" dirty="0" smtClean="0">
                <a:latin typeface="Corbel" panose="020B0503020204020204" pitchFamily="34" charset="0"/>
              </a:rPr>
              <a:t>		</a:t>
            </a:r>
            <a:r>
              <a:rPr lang="fr-FR" sz="36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P</a:t>
            </a:r>
            <a:r>
              <a:rPr lang="fr-FR" sz="3600" b="1" dirty="0" smtClean="0">
                <a:latin typeface="Corbel" panose="020B0503020204020204" pitchFamily="34" charset="0"/>
              </a:rPr>
              <a:t>ouvez-vous me montrer ?</a:t>
            </a:r>
            <a:endParaRPr lang="fr-FR" sz="3600" b="1" dirty="0">
              <a:latin typeface="Corbel" panose="020B0503020204020204" pitchFamily="34" charset="0"/>
            </a:endParaRPr>
          </a:p>
        </p:txBody>
      </p:sp>
      <p:sp>
        <p:nvSpPr>
          <p:cNvPr id="5" name="Espace réservé du numéro de diapositive 4"/>
          <p:cNvSpPr>
            <a:spLocks noGrp="1"/>
          </p:cNvSpPr>
          <p:nvPr>
            <p:ph type="sldNum" sz="quarter" idx="12"/>
          </p:nvPr>
        </p:nvSpPr>
        <p:spPr>
          <a:xfrm>
            <a:off x="8485275" y="-7440"/>
            <a:ext cx="539552" cy="365760"/>
          </a:xfrm>
        </p:spPr>
        <p:txBody>
          <a:bodyPr/>
          <a:lstStyle/>
          <a:p>
            <a:fld id="{B168A961-0F68-4A73-9145-EF43C4BD5DE9}" type="slidenum">
              <a:rPr lang="fr-FR" smtClean="0">
                <a:solidFill>
                  <a:schemeClr val="bg1"/>
                </a:solidFill>
              </a:rPr>
              <a:pPr/>
              <a:t>22</a:t>
            </a:fld>
            <a:endParaRPr lang="fr-FR" dirty="0">
              <a:solidFill>
                <a:schemeClr val="bg1"/>
              </a:solidFill>
            </a:endParaRPr>
          </a:p>
        </p:txBody>
      </p:sp>
    </p:spTree>
    <p:extLst>
      <p:ext uri="{BB962C8B-B14F-4D97-AF65-F5344CB8AC3E}">
        <p14:creationId xmlns:p14="http://schemas.microsoft.com/office/powerpoint/2010/main" val="150069228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2513" y="483367"/>
            <a:ext cx="8229600" cy="1066800"/>
          </a:xfrm>
        </p:spPr>
        <p:txBody>
          <a:bodyPr>
            <a:normAutofit/>
          </a:bodyPr>
          <a:lstStyle/>
          <a:p>
            <a:r>
              <a:rPr lang="fr-FR" sz="3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rbel" panose="020B0503020204020204" pitchFamily="34" charset="0"/>
              </a:rPr>
              <a:t>CARACTERISTIQUES DE L’EVALUATEUR</a:t>
            </a:r>
            <a:endParaRPr lang="fr-FR" sz="3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rbel" panose="020B0503020204020204" pitchFamily="34" charset="0"/>
            </a:endParaRPr>
          </a:p>
        </p:txBody>
      </p:sp>
      <p:sp>
        <p:nvSpPr>
          <p:cNvPr id="3" name="Espace réservé du contenu 2"/>
          <p:cNvSpPr>
            <a:spLocks noGrp="1"/>
          </p:cNvSpPr>
          <p:nvPr>
            <p:ph idx="1"/>
          </p:nvPr>
        </p:nvSpPr>
        <p:spPr>
          <a:xfrm>
            <a:off x="899592" y="1795264"/>
            <a:ext cx="3466728" cy="4064528"/>
          </a:xfrm>
          <a:solidFill>
            <a:schemeClr val="accent2">
              <a:lumMod val="60000"/>
              <a:lumOff val="40000"/>
            </a:schemeClr>
          </a:solidFill>
          <a:effectLst>
            <a:outerShdw blurRad="50800" dist="38100" dir="2700000" algn="tl" rotWithShape="0">
              <a:prstClr val="black">
                <a:alpha val="40000"/>
              </a:prstClr>
            </a:outerShdw>
          </a:effectLst>
        </p:spPr>
        <p:txBody>
          <a:bodyPr>
            <a:scene3d>
              <a:camera prst="orthographicFront"/>
              <a:lightRig rig="threePt" dir="t"/>
            </a:scene3d>
            <a:sp3d extrusionH="57150">
              <a:bevelT w="38100" h="38100"/>
            </a:sp3d>
          </a:bodyPr>
          <a:lstStyle/>
          <a:p>
            <a:pPr>
              <a:buClr>
                <a:srgbClr val="0070C0"/>
              </a:buClr>
              <a:buSzPct val="120000"/>
              <a:buFont typeface="Wingdings" panose="05000000000000000000" pitchFamily="2" charset="2"/>
              <a:buChar char="§"/>
            </a:pPr>
            <a:r>
              <a:rPr lang="fr-FR" b="1" dirty="0" smtClean="0">
                <a:solidFill>
                  <a:schemeClr val="accent6">
                    <a:lumMod val="50000"/>
                  </a:schemeClr>
                </a:solidFill>
                <a:latin typeface="Corbel" panose="020B0503020204020204" pitchFamily="34" charset="0"/>
              </a:rPr>
              <a:t>Diplomate</a:t>
            </a:r>
          </a:p>
          <a:p>
            <a:pPr>
              <a:buClr>
                <a:srgbClr val="0070C0"/>
              </a:buClr>
              <a:buSzPct val="120000"/>
              <a:buFont typeface="Wingdings" panose="05000000000000000000" pitchFamily="2" charset="2"/>
              <a:buChar char="§"/>
            </a:pPr>
            <a:r>
              <a:rPr lang="fr-FR" b="1" dirty="0" smtClean="0">
                <a:solidFill>
                  <a:schemeClr val="accent6">
                    <a:lumMod val="50000"/>
                  </a:schemeClr>
                </a:solidFill>
                <a:latin typeface="Corbel" panose="020B0503020204020204" pitchFamily="34" charset="0"/>
              </a:rPr>
              <a:t>Honnête</a:t>
            </a:r>
          </a:p>
          <a:p>
            <a:pPr>
              <a:buClr>
                <a:srgbClr val="0070C0"/>
              </a:buClr>
              <a:buSzPct val="120000"/>
              <a:buFont typeface="Wingdings" panose="05000000000000000000" pitchFamily="2" charset="2"/>
              <a:buChar char="§"/>
            </a:pPr>
            <a:r>
              <a:rPr lang="fr-FR" b="1" dirty="0" smtClean="0">
                <a:solidFill>
                  <a:schemeClr val="accent6">
                    <a:lumMod val="50000"/>
                  </a:schemeClr>
                </a:solidFill>
                <a:latin typeface="Corbel" panose="020B0503020204020204" pitchFamily="34" charset="0"/>
              </a:rPr>
              <a:t>Impartial</a:t>
            </a:r>
          </a:p>
          <a:p>
            <a:pPr>
              <a:buClr>
                <a:srgbClr val="0070C0"/>
              </a:buClr>
              <a:buSzPct val="120000"/>
              <a:buFont typeface="Wingdings" panose="05000000000000000000" pitchFamily="2" charset="2"/>
              <a:buChar char="§"/>
            </a:pPr>
            <a:r>
              <a:rPr lang="fr-FR" b="1" dirty="0" smtClean="0">
                <a:solidFill>
                  <a:schemeClr val="accent6">
                    <a:lumMod val="50000"/>
                  </a:schemeClr>
                </a:solidFill>
                <a:latin typeface="Corbel" panose="020B0503020204020204" pitchFamily="34" charset="0"/>
              </a:rPr>
              <a:t>Communicatif</a:t>
            </a:r>
          </a:p>
          <a:p>
            <a:pPr>
              <a:buClr>
                <a:srgbClr val="0070C0"/>
              </a:buClr>
              <a:buSzPct val="120000"/>
              <a:buFont typeface="Wingdings" panose="05000000000000000000" pitchFamily="2" charset="2"/>
              <a:buChar char="§"/>
            </a:pPr>
            <a:r>
              <a:rPr lang="fr-FR" b="1" dirty="0" smtClean="0">
                <a:solidFill>
                  <a:schemeClr val="accent6">
                    <a:lumMod val="50000"/>
                  </a:schemeClr>
                </a:solidFill>
                <a:latin typeface="Corbel" panose="020B0503020204020204" pitchFamily="34" charset="0"/>
              </a:rPr>
              <a:t>Serviable</a:t>
            </a:r>
          </a:p>
          <a:p>
            <a:pPr>
              <a:buClr>
                <a:srgbClr val="0070C0"/>
              </a:buClr>
              <a:buSzPct val="120000"/>
              <a:buFont typeface="Wingdings" panose="05000000000000000000" pitchFamily="2" charset="2"/>
              <a:buChar char="§"/>
            </a:pPr>
            <a:r>
              <a:rPr lang="fr-FR" b="1" dirty="0" smtClean="0">
                <a:solidFill>
                  <a:schemeClr val="accent6">
                    <a:lumMod val="50000"/>
                  </a:schemeClr>
                </a:solidFill>
                <a:latin typeface="Corbel" panose="020B0503020204020204" pitchFamily="34" charset="0"/>
              </a:rPr>
              <a:t>Tenace</a:t>
            </a:r>
          </a:p>
          <a:p>
            <a:pPr>
              <a:buClr>
                <a:srgbClr val="0070C0"/>
              </a:buClr>
              <a:buSzPct val="120000"/>
              <a:buFont typeface="Wingdings" panose="05000000000000000000" pitchFamily="2" charset="2"/>
              <a:buChar char="§"/>
            </a:pPr>
            <a:r>
              <a:rPr lang="fr-FR" b="1" dirty="0" smtClean="0">
                <a:solidFill>
                  <a:schemeClr val="accent6">
                    <a:lumMod val="50000"/>
                  </a:schemeClr>
                </a:solidFill>
                <a:latin typeface="Corbel" panose="020B0503020204020204" pitchFamily="34" charset="0"/>
              </a:rPr>
              <a:t>Moral</a:t>
            </a:r>
          </a:p>
          <a:p>
            <a:pPr>
              <a:buClr>
                <a:srgbClr val="0070C0"/>
              </a:buClr>
              <a:buSzPct val="120000"/>
              <a:buFont typeface="Wingdings" panose="05000000000000000000" pitchFamily="2" charset="2"/>
              <a:buChar char="§"/>
            </a:pPr>
            <a:r>
              <a:rPr lang="fr-FR" b="1" dirty="0" smtClean="0">
                <a:solidFill>
                  <a:schemeClr val="accent6">
                    <a:lumMod val="50000"/>
                  </a:schemeClr>
                </a:solidFill>
                <a:latin typeface="Corbel" panose="020B0503020204020204" pitchFamily="34" charset="0"/>
              </a:rPr>
              <a:t>Consciencieux</a:t>
            </a:r>
            <a:endParaRPr lang="fr-FR" b="1" dirty="0">
              <a:solidFill>
                <a:schemeClr val="accent6">
                  <a:lumMod val="50000"/>
                </a:schemeClr>
              </a:solidFill>
              <a:latin typeface="Corbel" panose="020B0503020204020204" pitchFamily="34" charset="0"/>
            </a:endParaRPr>
          </a:p>
        </p:txBody>
      </p:sp>
      <p:sp>
        <p:nvSpPr>
          <p:cNvPr id="4" name="Espace réservé du pied de page 3"/>
          <p:cNvSpPr>
            <a:spLocks noGrp="1"/>
          </p:cNvSpPr>
          <p:nvPr>
            <p:ph type="ftr" sz="quarter" idx="11"/>
          </p:nvPr>
        </p:nvSpPr>
        <p:spPr/>
        <p:txBody>
          <a:bodyPr/>
          <a:lstStyle/>
          <a:p>
            <a:r>
              <a:rPr lang="fr-FR" smtClean="0"/>
              <a:t>ALLAL M. Amine, Formation RAQ, Chap. 4</a:t>
            </a:r>
            <a:endParaRPr lang="fr-FR"/>
          </a:p>
        </p:txBody>
      </p:sp>
      <p:sp>
        <p:nvSpPr>
          <p:cNvPr id="5" name="Espace réservé du contenu 2"/>
          <p:cNvSpPr txBox="1">
            <a:spLocks/>
          </p:cNvSpPr>
          <p:nvPr/>
        </p:nvSpPr>
        <p:spPr>
          <a:xfrm>
            <a:off x="4777680" y="1772816"/>
            <a:ext cx="3466728" cy="4325112"/>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txBody>
          <a:bodyPr vert="horz">
            <a:normAutofit/>
            <a:scene3d>
              <a:camera prst="orthographicFront"/>
              <a:lightRig rig="threePt" dir="t"/>
            </a:scene3d>
            <a:sp3d extrusionH="57150">
              <a:bevelT w="38100" h="38100"/>
            </a:sp3d>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fontAlgn="auto">
              <a:spcAft>
                <a:spcPts val="0"/>
              </a:spcAft>
              <a:buClr>
                <a:schemeClr val="accent1">
                  <a:lumMod val="50000"/>
                </a:schemeClr>
              </a:buClr>
              <a:buSzPct val="120000"/>
              <a:buFont typeface="Wingdings" panose="05000000000000000000" pitchFamily="2" charset="2"/>
              <a:buChar char="§"/>
            </a:pPr>
            <a:r>
              <a:rPr lang="fr-FR" b="1" dirty="0" smtClean="0">
                <a:solidFill>
                  <a:srgbClr val="00B0F0"/>
                </a:solidFill>
                <a:latin typeface="Corbel" panose="020B0503020204020204" pitchFamily="34" charset="0"/>
              </a:rPr>
              <a:t>Patient</a:t>
            </a:r>
          </a:p>
          <a:p>
            <a:pPr fontAlgn="auto">
              <a:spcAft>
                <a:spcPts val="0"/>
              </a:spcAft>
              <a:buClr>
                <a:schemeClr val="accent1">
                  <a:lumMod val="50000"/>
                </a:schemeClr>
              </a:buClr>
              <a:buSzPct val="120000"/>
              <a:buFont typeface="Wingdings" panose="05000000000000000000" pitchFamily="2" charset="2"/>
              <a:buChar char="§"/>
            </a:pPr>
            <a:r>
              <a:rPr lang="fr-FR" b="1" dirty="0" smtClean="0">
                <a:solidFill>
                  <a:srgbClr val="00B0F0"/>
                </a:solidFill>
                <a:latin typeface="Corbel" panose="020B0503020204020204" pitchFamily="34" charset="0"/>
              </a:rPr>
              <a:t>Loyal</a:t>
            </a:r>
          </a:p>
          <a:p>
            <a:pPr fontAlgn="auto">
              <a:spcAft>
                <a:spcPts val="0"/>
              </a:spcAft>
              <a:buClr>
                <a:schemeClr val="accent1">
                  <a:lumMod val="50000"/>
                </a:schemeClr>
              </a:buClr>
              <a:buSzPct val="120000"/>
              <a:buFont typeface="Wingdings" panose="05000000000000000000" pitchFamily="2" charset="2"/>
              <a:buChar char="§"/>
            </a:pPr>
            <a:r>
              <a:rPr lang="fr-FR" b="1" dirty="0" smtClean="0">
                <a:solidFill>
                  <a:srgbClr val="00B0F0"/>
                </a:solidFill>
                <a:latin typeface="Corbel" panose="020B0503020204020204" pitchFamily="34" charset="0"/>
              </a:rPr>
              <a:t>Avoir une bonne expression</a:t>
            </a:r>
          </a:p>
          <a:p>
            <a:pPr fontAlgn="auto">
              <a:spcAft>
                <a:spcPts val="0"/>
              </a:spcAft>
              <a:buClr>
                <a:schemeClr val="accent1">
                  <a:lumMod val="50000"/>
                </a:schemeClr>
              </a:buClr>
              <a:buSzPct val="120000"/>
              <a:buFont typeface="Wingdings" panose="05000000000000000000" pitchFamily="2" charset="2"/>
              <a:buChar char="§"/>
            </a:pPr>
            <a:r>
              <a:rPr lang="fr-FR" b="1" dirty="0" smtClean="0">
                <a:solidFill>
                  <a:srgbClr val="00B0F0"/>
                </a:solidFill>
                <a:latin typeface="Corbel" panose="020B0503020204020204" pitchFamily="34" charset="0"/>
              </a:rPr>
              <a:t>Analytique</a:t>
            </a:r>
          </a:p>
          <a:p>
            <a:pPr fontAlgn="auto">
              <a:spcAft>
                <a:spcPts val="0"/>
              </a:spcAft>
              <a:buClr>
                <a:schemeClr val="accent1">
                  <a:lumMod val="50000"/>
                </a:schemeClr>
              </a:buClr>
              <a:buSzPct val="120000"/>
              <a:buFont typeface="Wingdings" panose="05000000000000000000" pitchFamily="2" charset="2"/>
              <a:buChar char="§"/>
            </a:pPr>
            <a:r>
              <a:rPr lang="fr-FR" b="1" dirty="0" smtClean="0">
                <a:solidFill>
                  <a:srgbClr val="00B0F0"/>
                </a:solidFill>
                <a:latin typeface="Corbel" panose="020B0503020204020204" pitchFamily="34" charset="0"/>
              </a:rPr>
              <a:t>Coopératif</a:t>
            </a:r>
          </a:p>
          <a:p>
            <a:pPr fontAlgn="auto">
              <a:spcAft>
                <a:spcPts val="0"/>
              </a:spcAft>
              <a:buClr>
                <a:schemeClr val="accent1">
                  <a:lumMod val="50000"/>
                </a:schemeClr>
              </a:buClr>
              <a:buSzPct val="120000"/>
              <a:buFont typeface="Wingdings" panose="05000000000000000000" pitchFamily="2" charset="2"/>
              <a:buChar char="§"/>
            </a:pPr>
            <a:r>
              <a:rPr lang="fr-FR" b="1" dirty="0" smtClean="0">
                <a:solidFill>
                  <a:srgbClr val="00B0F0"/>
                </a:solidFill>
                <a:latin typeface="Corbel" panose="020B0503020204020204" pitchFamily="34" charset="0"/>
              </a:rPr>
              <a:t>Observateur</a:t>
            </a:r>
          </a:p>
          <a:p>
            <a:pPr fontAlgn="auto">
              <a:spcAft>
                <a:spcPts val="0"/>
              </a:spcAft>
              <a:buClr>
                <a:schemeClr val="accent1">
                  <a:lumMod val="50000"/>
                </a:schemeClr>
              </a:buClr>
              <a:buSzPct val="120000"/>
              <a:buFont typeface="Wingdings" panose="05000000000000000000" pitchFamily="2" charset="2"/>
              <a:buChar char="§"/>
            </a:pPr>
            <a:r>
              <a:rPr lang="fr-FR" b="1" dirty="0" smtClean="0">
                <a:solidFill>
                  <a:srgbClr val="00B0F0"/>
                </a:solidFill>
                <a:latin typeface="Corbel" panose="020B0503020204020204" pitchFamily="34" charset="0"/>
              </a:rPr>
              <a:t>Professionnel</a:t>
            </a:r>
          </a:p>
          <a:p>
            <a:pPr fontAlgn="auto">
              <a:spcAft>
                <a:spcPts val="0"/>
              </a:spcAft>
              <a:buClr>
                <a:schemeClr val="accent1">
                  <a:lumMod val="50000"/>
                </a:schemeClr>
              </a:buClr>
              <a:buSzPct val="120000"/>
              <a:buFont typeface="Wingdings" panose="05000000000000000000" pitchFamily="2" charset="2"/>
              <a:buChar char="§"/>
            </a:pPr>
            <a:r>
              <a:rPr lang="fr-FR" b="1" dirty="0" smtClean="0">
                <a:solidFill>
                  <a:srgbClr val="00B0F0"/>
                </a:solidFill>
                <a:latin typeface="Corbel" panose="020B0503020204020204" pitchFamily="34" charset="0"/>
              </a:rPr>
              <a:t>«  Autoritaire »</a:t>
            </a:r>
            <a:endParaRPr lang="fr-FR" b="1" dirty="0">
              <a:solidFill>
                <a:srgbClr val="00B0F0"/>
              </a:solidFill>
              <a:latin typeface="Corbel" panose="020B0503020204020204" pitchFamily="34" charset="0"/>
            </a:endParaRPr>
          </a:p>
        </p:txBody>
      </p:sp>
      <p:sp>
        <p:nvSpPr>
          <p:cNvPr id="6" name="Espace réservé du numéro de diapositive 5"/>
          <p:cNvSpPr>
            <a:spLocks noGrp="1"/>
          </p:cNvSpPr>
          <p:nvPr>
            <p:ph type="sldNum" sz="quarter" idx="12"/>
          </p:nvPr>
        </p:nvSpPr>
        <p:spPr>
          <a:xfrm>
            <a:off x="8388424" y="-75328"/>
            <a:ext cx="539552" cy="365760"/>
          </a:xfrm>
        </p:spPr>
        <p:txBody>
          <a:bodyPr/>
          <a:lstStyle/>
          <a:p>
            <a:fld id="{B168A961-0F68-4A73-9145-EF43C4BD5DE9}" type="slidenum">
              <a:rPr lang="fr-FR" smtClean="0">
                <a:solidFill>
                  <a:schemeClr val="bg1"/>
                </a:solidFill>
              </a:rPr>
              <a:pPr/>
              <a:t>23</a:t>
            </a:fld>
            <a:endParaRPr lang="fr-FR" dirty="0">
              <a:solidFill>
                <a:schemeClr val="bg1"/>
              </a:solidFill>
            </a:endParaRPr>
          </a:p>
        </p:txBody>
      </p:sp>
    </p:spTree>
    <p:extLst>
      <p:ext uri="{BB962C8B-B14F-4D97-AF65-F5344CB8AC3E}">
        <p14:creationId xmlns:p14="http://schemas.microsoft.com/office/powerpoint/2010/main" val="1622954163"/>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0668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b="1" dirty="0" smtClean="0">
                <a:ln w="11430"/>
                <a:solidFill>
                  <a:srgbClr val="0070C0"/>
                </a:solidFill>
                <a:effectLst>
                  <a:outerShdw blurRad="50800" dist="39000" dir="5460000" algn="tl">
                    <a:srgbClr val="000000">
                      <a:alpha val="38000"/>
                    </a:srgbClr>
                  </a:outerShdw>
                </a:effectLst>
                <a:latin typeface="Corbel" panose="020B0503020204020204" pitchFamily="34" charset="0"/>
              </a:rPr>
              <a:t>ETAPES DE L’EVALUATION</a:t>
            </a:r>
            <a:endParaRPr lang="fr-FR" b="1" dirty="0">
              <a:ln w="11430"/>
              <a:solidFill>
                <a:srgbClr val="0070C0"/>
              </a:solidFill>
              <a:effectLst>
                <a:outerShdw blurRad="50800" dist="39000" dir="5460000" algn="tl">
                  <a:srgbClr val="000000">
                    <a:alpha val="38000"/>
                  </a:srgbClr>
                </a:outerShdw>
              </a:effectLst>
              <a:latin typeface="Corbel" panose="020B0503020204020204" pitchFamily="34" charset="0"/>
            </a:endParaRPr>
          </a:p>
        </p:txBody>
      </p:sp>
      <p:sp>
        <p:nvSpPr>
          <p:cNvPr id="3" name="Espace réservé du contenu 2"/>
          <p:cNvSpPr>
            <a:spLocks noGrp="1"/>
          </p:cNvSpPr>
          <p:nvPr>
            <p:ph idx="1"/>
          </p:nvPr>
        </p:nvSpPr>
        <p:spPr>
          <a:xfrm>
            <a:off x="395536" y="1484784"/>
            <a:ext cx="8507288" cy="5017744"/>
          </a:xfrm>
        </p:spPr>
        <p:txBody>
          <a:bodyPr>
            <a:normAutofit fontScale="92500" lnSpcReduction="10000"/>
            <a:scene3d>
              <a:camera prst="orthographicFront"/>
              <a:lightRig rig="threePt" dir="t"/>
            </a:scene3d>
            <a:sp3d extrusionH="57150">
              <a:bevelT w="38100" h="38100"/>
            </a:sp3d>
          </a:bodyPr>
          <a:lstStyle/>
          <a:p>
            <a:pPr marL="109728" indent="0">
              <a:buNone/>
            </a:pPr>
            <a:r>
              <a:rPr lang="fr-FR" b="1" dirty="0" smtClean="0">
                <a:solidFill>
                  <a:srgbClr val="0070C0"/>
                </a:solidFill>
                <a:latin typeface="Corbel" panose="020B0503020204020204" pitchFamily="34" charset="0"/>
              </a:rPr>
              <a:t>PREPARATION DE L’EVALUATION</a:t>
            </a:r>
          </a:p>
          <a:p>
            <a:pPr>
              <a:buClr>
                <a:schemeClr val="bg2">
                  <a:lumMod val="50000"/>
                </a:schemeClr>
              </a:buClr>
              <a:buSzPct val="120000"/>
              <a:buFont typeface="Wingdings" panose="05000000000000000000" pitchFamily="2" charset="2"/>
              <a:buChar char="§"/>
            </a:pPr>
            <a:r>
              <a:rPr lang="fr-FR" b="1" dirty="0">
                <a:solidFill>
                  <a:schemeClr val="accent5">
                    <a:lumMod val="50000"/>
                  </a:schemeClr>
                </a:solidFill>
                <a:latin typeface="Corbel" panose="020B0503020204020204" pitchFamily="34" charset="0"/>
              </a:rPr>
              <a:t>Préparation et planification</a:t>
            </a:r>
          </a:p>
          <a:p>
            <a:pPr>
              <a:buClr>
                <a:schemeClr val="bg2">
                  <a:lumMod val="50000"/>
                </a:schemeClr>
              </a:buClr>
              <a:buSzPct val="120000"/>
              <a:buFont typeface="Wingdings" panose="05000000000000000000" pitchFamily="2" charset="2"/>
              <a:buChar char="§"/>
            </a:pPr>
            <a:r>
              <a:rPr lang="fr-FR" b="1" dirty="0">
                <a:solidFill>
                  <a:schemeClr val="accent5">
                    <a:lumMod val="50000"/>
                  </a:schemeClr>
                </a:solidFill>
                <a:latin typeface="Corbel" panose="020B0503020204020204" pitchFamily="34" charset="0"/>
              </a:rPr>
              <a:t>Visite préliminaire</a:t>
            </a:r>
          </a:p>
          <a:p>
            <a:pPr>
              <a:buClr>
                <a:schemeClr val="bg2">
                  <a:lumMod val="50000"/>
                </a:schemeClr>
              </a:buClr>
              <a:buSzPct val="120000"/>
              <a:buFont typeface="Wingdings" panose="05000000000000000000" pitchFamily="2" charset="2"/>
              <a:buChar char="§"/>
            </a:pPr>
            <a:r>
              <a:rPr lang="fr-FR" b="1" dirty="0">
                <a:solidFill>
                  <a:schemeClr val="accent5">
                    <a:lumMod val="50000"/>
                  </a:schemeClr>
                </a:solidFill>
                <a:latin typeface="Corbel" panose="020B0503020204020204" pitchFamily="34" charset="0"/>
              </a:rPr>
              <a:t>Plan détaillé</a:t>
            </a:r>
          </a:p>
          <a:p>
            <a:pPr marL="109728" indent="0">
              <a:buNone/>
            </a:pPr>
            <a:r>
              <a:rPr lang="fr-FR" b="1" dirty="0" smtClean="0">
                <a:solidFill>
                  <a:srgbClr val="0070C0"/>
                </a:solidFill>
                <a:latin typeface="Corbel" panose="020B0503020204020204" pitchFamily="34" charset="0"/>
              </a:rPr>
              <a:t>DEROULEMENT DE L’EVALUATION</a:t>
            </a:r>
          </a:p>
          <a:p>
            <a:pPr>
              <a:buClr>
                <a:schemeClr val="bg2">
                  <a:lumMod val="50000"/>
                </a:schemeClr>
              </a:buClr>
              <a:buSzPct val="120000"/>
              <a:buFont typeface="Wingdings" panose="05000000000000000000" pitchFamily="2" charset="2"/>
              <a:buChar char="§"/>
            </a:pPr>
            <a:r>
              <a:rPr lang="fr-FR" b="1" dirty="0" smtClean="0">
                <a:solidFill>
                  <a:schemeClr val="accent5">
                    <a:lumMod val="50000"/>
                  </a:schemeClr>
                </a:solidFill>
                <a:latin typeface="Corbel" panose="020B0503020204020204" pitchFamily="34" charset="0"/>
              </a:rPr>
              <a:t>Réunion </a:t>
            </a:r>
            <a:r>
              <a:rPr lang="fr-FR" b="1" dirty="0">
                <a:solidFill>
                  <a:schemeClr val="accent5">
                    <a:lumMod val="50000"/>
                  </a:schemeClr>
                </a:solidFill>
                <a:latin typeface="Corbel" panose="020B0503020204020204" pitchFamily="34" charset="0"/>
              </a:rPr>
              <a:t>d</a:t>
            </a:r>
            <a:r>
              <a:rPr lang="fr-FR" b="1" dirty="0" smtClean="0">
                <a:solidFill>
                  <a:schemeClr val="accent5">
                    <a:lumMod val="50000"/>
                  </a:schemeClr>
                </a:solidFill>
                <a:latin typeface="Corbel" panose="020B0503020204020204" pitchFamily="34" charset="0"/>
              </a:rPr>
              <a:t>’ouverture</a:t>
            </a:r>
          </a:p>
          <a:p>
            <a:pPr>
              <a:buClr>
                <a:schemeClr val="bg2">
                  <a:lumMod val="50000"/>
                </a:schemeClr>
              </a:buClr>
              <a:buSzPct val="120000"/>
              <a:buFont typeface="Wingdings" panose="05000000000000000000" pitchFamily="2" charset="2"/>
              <a:buChar char="§"/>
            </a:pPr>
            <a:r>
              <a:rPr lang="fr-FR" b="1" dirty="0" smtClean="0">
                <a:solidFill>
                  <a:schemeClr val="accent5">
                    <a:lumMod val="50000"/>
                  </a:schemeClr>
                </a:solidFill>
                <a:latin typeface="Corbel" panose="020B0503020204020204" pitchFamily="34" charset="0"/>
              </a:rPr>
              <a:t>Evaluation</a:t>
            </a:r>
          </a:p>
          <a:p>
            <a:pPr>
              <a:buClr>
                <a:schemeClr val="bg2">
                  <a:lumMod val="50000"/>
                </a:schemeClr>
              </a:buClr>
              <a:buSzPct val="120000"/>
              <a:buFont typeface="Wingdings" panose="05000000000000000000" pitchFamily="2" charset="2"/>
              <a:buChar char="§"/>
            </a:pPr>
            <a:r>
              <a:rPr lang="fr-FR" b="1" dirty="0" smtClean="0">
                <a:solidFill>
                  <a:schemeClr val="accent5">
                    <a:lumMod val="50000"/>
                  </a:schemeClr>
                </a:solidFill>
                <a:latin typeface="Corbel" panose="020B0503020204020204" pitchFamily="34" charset="0"/>
              </a:rPr>
              <a:t>Réunion de clôture</a:t>
            </a:r>
          </a:p>
          <a:p>
            <a:pPr>
              <a:buClr>
                <a:schemeClr val="bg2">
                  <a:lumMod val="50000"/>
                </a:schemeClr>
              </a:buClr>
              <a:buSzPct val="120000"/>
              <a:buFont typeface="Wingdings" panose="05000000000000000000" pitchFamily="2" charset="2"/>
              <a:buChar char="§"/>
            </a:pPr>
            <a:r>
              <a:rPr lang="fr-FR" b="1" dirty="0" smtClean="0">
                <a:solidFill>
                  <a:schemeClr val="accent5">
                    <a:lumMod val="50000"/>
                  </a:schemeClr>
                </a:solidFill>
                <a:latin typeface="Corbel" panose="020B0503020204020204" pitchFamily="34" charset="0"/>
              </a:rPr>
              <a:t>Rapport </a:t>
            </a:r>
          </a:p>
          <a:p>
            <a:pPr marL="109728" indent="0">
              <a:buNone/>
            </a:pPr>
            <a:r>
              <a:rPr lang="fr-FR" b="1" dirty="0" smtClean="0">
                <a:solidFill>
                  <a:srgbClr val="0070C0"/>
                </a:solidFill>
                <a:latin typeface="Corbel" panose="020B0503020204020204" pitchFamily="34" charset="0"/>
              </a:rPr>
              <a:t>SUIVI</a:t>
            </a:r>
          </a:p>
          <a:p>
            <a:pPr>
              <a:buClr>
                <a:schemeClr val="bg2">
                  <a:lumMod val="50000"/>
                </a:schemeClr>
              </a:buClr>
              <a:buSzPct val="120000"/>
              <a:buFont typeface="Wingdings" panose="05000000000000000000" pitchFamily="2" charset="2"/>
              <a:buChar char="§"/>
            </a:pPr>
            <a:r>
              <a:rPr lang="fr-FR" b="1" dirty="0">
                <a:solidFill>
                  <a:schemeClr val="accent5">
                    <a:lumMod val="50000"/>
                  </a:schemeClr>
                </a:solidFill>
                <a:latin typeface="Corbel" panose="020B0503020204020204" pitchFamily="34" charset="0"/>
              </a:rPr>
              <a:t>Mise en œuvre des recommandations</a:t>
            </a:r>
          </a:p>
          <a:p>
            <a:pPr>
              <a:buClr>
                <a:schemeClr val="bg2">
                  <a:lumMod val="50000"/>
                </a:schemeClr>
              </a:buClr>
              <a:buSzPct val="120000"/>
              <a:buFont typeface="Wingdings" panose="05000000000000000000" pitchFamily="2" charset="2"/>
              <a:buChar char="§"/>
            </a:pPr>
            <a:r>
              <a:rPr lang="fr-FR" b="1" dirty="0">
                <a:solidFill>
                  <a:schemeClr val="accent5">
                    <a:lumMod val="50000"/>
                  </a:schemeClr>
                </a:solidFill>
                <a:latin typeface="Corbel" panose="020B0503020204020204" pitchFamily="34" charset="0"/>
              </a:rPr>
              <a:t>Surveillance du système (évaluation, revue de direction)</a:t>
            </a:r>
          </a:p>
          <a:p>
            <a:pPr marL="109728" indent="0">
              <a:buNone/>
            </a:pPr>
            <a:endParaRPr lang="fr-FR" b="1" dirty="0">
              <a:solidFill>
                <a:srgbClr val="0070C0"/>
              </a:solidFill>
              <a:latin typeface="Corbel" panose="020B0503020204020204" pitchFamily="34" charset="0"/>
            </a:endParaRPr>
          </a:p>
        </p:txBody>
      </p:sp>
      <p:sp>
        <p:nvSpPr>
          <p:cNvPr id="4" name="Espace réservé du pied de page 3"/>
          <p:cNvSpPr>
            <a:spLocks noGrp="1"/>
          </p:cNvSpPr>
          <p:nvPr>
            <p:ph type="ftr" sz="quarter" idx="11"/>
          </p:nvPr>
        </p:nvSpPr>
        <p:spPr/>
        <p:txBody>
          <a:bodyPr/>
          <a:lstStyle/>
          <a:p>
            <a:r>
              <a:rPr lang="fr-FR" smtClean="0"/>
              <a:t>ALLAL M. Amine, Formation RAQ, Chap. 4</a:t>
            </a:r>
            <a:endParaRPr lang="fr-FR"/>
          </a:p>
        </p:txBody>
      </p:sp>
      <p:sp>
        <p:nvSpPr>
          <p:cNvPr id="5" name="Espace réservé du numéro de diapositive 4"/>
          <p:cNvSpPr>
            <a:spLocks noGrp="1"/>
          </p:cNvSpPr>
          <p:nvPr>
            <p:ph type="sldNum" sz="quarter" idx="12"/>
          </p:nvPr>
        </p:nvSpPr>
        <p:spPr>
          <a:xfrm>
            <a:off x="8460432" y="-27384"/>
            <a:ext cx="539552" cy="365760"/>
          </a:xfrm>
        </p:spPr>
        <p:txBody>
          <a:bodyPr/>
          <a:lstStyle/>
          <a:p>
            <a:fld id="{B168A961-0F68-4A73-9145-EF43C4BD5DE9}" type="slidenum">
              <a:rPr lang="fr-FR" smtClean="0">
                <a:solidFill>
                  <a:schemeClr val="bg1"/>
                </a:solidFill>
              </a:rPr>
              <a:pPr/>
              <a:t>24</a:t>
            </a:fld>
            <a:endParaRPr lang="fr-FR" dirty="0">
              <a:solidFill>
                <a:schemeClr val="bg1"/>
              </a:solidFill>
            </a:endParaRPr>
          </a:p>
        </p:txBody>
      </p:sp>
    </p:spTree>
    <p:extLst>
      <p:ext uri="{BB962C8B-B14F-4D97-AF65-F5344CB8AC3E}">
        <p14:creationId xmlns:p14="http://schemas.microsoft.com/office/powerpoint/2010/main" val="108660038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1"/>
          </p:nvPr>
        </p:nvSpPr>
        <p:spPr/>
        <p:txBody>
          <a:bodyPr/>
          <a:lstStyle/>
          <a:p>
            <a:fld id="{3926B434-FBD3-4B2D-B7C0-66961AC409BE}" type="slidenum">
              <a:rPr lang="fr-FR" smtClean="0"/>
              <a:pPr/>
              <a:t>25</a:t>
            </a:fld>
            <a:endParaRPr lang="fr-FR" dirty="0"/>
          </a:p>
        </p:txBody>
      </p:sp>
      <p:sp>
        <p:nvSpPr>
          <p:cNvPr id="8" name="Espace réservé du pied de page 7"/>
          <p:cNvSpPr>
            <a:spLocks noGrp="1"/>
          </p:cNvSpPr>
          <p:nvPr>
            <p:ph type="ftr" sz="quarter" idx="12"/>
          </p:nvPr>
        </p:nvSpPr>
        <p:spPr/>
        <p:txBody>
          <a:bodyPr/>
          <a:lstStyle/>
          <a:p>
            <a:r>
              <a:rPr lang="fr-FR" smtClean="0"/>
              <a:t>ALLAL M. Amine, Formation RAQ, Chap. 4</a:t>
            </a:r>
            <a:endParaRPr lang="fr-FR" dirty="0"/>
          </a:p>
        </p:txBody>
      </p:sp>
      <p:sp>
        <p:nvSpPr>
          <p:cNvPr id="6" name="Rectangle 5"/>
          <p:cNvSpPr/>
          <p:nvPr/>
        </p:nvSpPr>
        <p:spPr>
          <a:xfrm>
            <a:off x="395536" y="1484784"/>
            <a:ext cx="8389025" cy="4785797"/>
          </a:xfrm>
          <a:prstGeom prst="rect">
            <a:avLst/>
          </a:prstGeom>
        </p:spPr>
        <p:txBody>
          <a:bodyPr wrap="square">
            <a:spAutoFit/>
            <a:scene3d>
              <a:camera prst="orthographicFront"/>
              <a:lightRig rig="threePt" dir="t"/>
            </a:scene3d>
            <a:sp3d extrusionH="57150">
              <a:bevelT w="38100" h="38100"/>
            </a:sp3d>
          </a:bodyPr>
          <a:lstStyle/>
          <a:p>
            <a:pPr marL="571500" marR="0" lvl="0" indent="-571500" defTabSz="914400" eaLnBrk="1" fontAlgn="base" latinLnBrk="0" hangingPunct="1">
              <a:lnSpc>
                <a:spcPct val="110000"/>
              </a:lnSpc>
              <a:spcBef>
                <a:spcPts val="0"/>
              </a:spcBef>
              <a:spcAft>
                <a:spcPts val="600"/>
              </a:spcAft>
              <a:buClrTx/>
              <a:buSzPct val="120000"/>
              <a:buFont typeface="Wingdings" pitchFamily="2" charset="2"/>
              <a:buChar char="§"/>
              <a:tabLst/>
              <a:defRPr/>
            </a:pPr>
            <a:r>
              <a:rPr kumimoji="0" lang="fr-FR" sz="2200" b="1" i="0" u="none" strike="noStrike" kern="0" cap="none" spc="0" normalizeH="0" baseline="0" noProof="0" dirty="0" smtClean="0">
                <a:ln>
                  <a:noFill/>
                </a:ln>
                <a:solidFill>
                  <a:srgbClr val="1F497D">
                    <a:lumMod val="60000"/>
                    <a:lumOff val="40000"/>
                  </a:srgbClr>
                </a:solidFill>
                <a:effectLst/>
                <a:uLnTx/>
                <a:uFillTx/>
                <a:latin typeface="Corbel" pitchFamily="34" charset="0"/>
              </a:rPr>
              <a:t>RESISTANCE AU CHANGEMENT ;</a:t>
            </a:r>
          </a:p>
          <a:p>
            <a:pPr marL="571500" marR="0" lvl="0" indent="-571500" defTabSz="914400" eaLnBrk="1" fontAlgn="base" latinLnBrk="0" hangingPunct="1">
              <a:lnSpc>
                <a:spcPct val="110000"/>
              </a:lnSpc>
              <a:spcBef>
                <a:spcPts val="0"/>
              </a:spcBef>
              <a:spcAft>
                <a:spcPts val="600"/>
              </a:spcAft>
              <a:buClrTx/>
              <a:buSzPct val="120000"/>
              <a:buFont typeface="Wingdings" pitchFamily="2" charset="2"/>
              <a:buChar char="§"/>
              <a:tabLst/>
              <a:defRPr/>
            </a:pPr>
            <a:r>
              <a:rPr kumimoji="0" lang="fr-FR" sz="2200" b="1" i="0" u="none" strike="noStrike" kern="0" cap="none" spc="0" normalizeH="0" baseline="0" noProof="0" dirty="0" smtClean="0">
                <a:ln>
                  <a:noFill/>
                </a:ln>
                <a:solidFill>
                  <a:srgbClr val="F79646">
                    <a:lumMod val="75000"/>
                  </a:srgbClr>
                </a:solidFill>
                <a:effectLst/>
                <a:uLnTx/>
                <a:uFillTx/>
                <a:latin typeface="Corbel" pitchFamily="34" charset="0"/>
              </a:rPr>
              <a:t>PERSONNES RESSOURCES</a:t>
            </a:r>
            <a:r>
              <a:rPr kumimoji="0" lang="fr-FR" sz="2200" b="1" i="0" u="none" strike="noStrike" kern="0" cap="none" spc="0" normalizeH="0" noProof="0" dirty="0" smtClean="0">
                <a:ln>
                  <a:noFill/>
                </a:ln>
                <a:solidFill>
                  <a:srgbClr val="F79646">
                    <a:lumMod val="75000"/>
                  </a:srgbClr>
                </a:solidFill>
                <a:effectLst/>
                <a:uLnTx/>
                <a:uFillTx/>
                <a:latin typeface="Corbel" pitchFamily="34" charset="0"/>
              </a:rPr>
              <a:t> PEU DISPONIBLES </a:t>
            </a:r>
            <a:r>
              <a:rPr kumimoji="0" lang="fr-FR" sz="2200" b="1" i="0" u="none" strike="noStrike" kern="0" cap="none" spc="0" normalizeH="0" baseline="0" noProof="0" dirty="0" smtClean="0">
                <a:ln>
                  <a:noFill/>
                </a:ln>
                <a:solidFill>
                  <a:srgbClr val="F79646">
                    <a:lumMod val="75000"/>
                  </a:srgbClr>
                </a:solidFill>
                <a:effectLst/>
                <a:uLnTx/>
                <a:uFillTx/>
                <a:latin typeface="Corbel" pitchFamily="34" charset="0"/>
              </a:rPr>
              <a:t>;</a:t>
            </a:r>
          </a:p>
          <a:p>
            <a:pPr marL="571500" marR="0" lvl="0" indent="-571500" defTabSz="914400" eaLnBrk="1" fontAlgn="base" latinLnBrk="0" hangingPunct="1">
              <a:lnSpc>
                <a:spcPct val="110000"/>
              </a:lnSpc>
              <a:spcBef>
                <a:spcPts val="0"/>
              </a:spcBef>
              <a:spcAft>
                <a:spcPts val="600"/>
              </a:spcAft>
              <a:buClrTx/>
              <a:buSzPct val="120000"/>
              <a:buFont typeface="Wingdings" pitchFamily="2" charset="2"/>
              <a:buChar char="§"/>
              <a:tabLst/>
              <a:defRPr/>
            </a:pPr>
            <a:r>
              <a:rPr lang="fr-FR" sz="2200" b="1" kern="0" dirty="0" smtClean="0">
                <a:solidFill>
                  <a:schemeClr val="accent5">
                    <a:lumMod val="75000"/>
                  </a:schemeClr>
                </a:solidFill>
                <a:latin typeface="Corbel" pitchFamily="34" charset="0"/>
              </a:rPr>
              <a:t>PREUVES EXISTENT MAIS NON DISPONIBLES ;</a:t>
            </a:r>
          </a:p>
          <a:p>
            <a:pPr marL="571500" marR="0" lvl="0" indent="-571500" defTabSz="914400" eaLnBrk="1" fontAlgn="base" latinLnBrk="0" hangingPunct="1">
              <a:lnSpc>
                <a:spcPct val="110000"/>
              </a:lnSpc>
              <a:spcBef>
                <a:spcPts val="0"/>
              </a:spcBef>
              <a:spcAft>
                <a:spcPts val="600"/>
              </a:spcAft>
              <a:buClrTx/>
              <a:buSzPct val="120000"/>
              <a:buFont typeface="Wingdings" pitchFamily="2" charset="2"/>
              <a:buChar char="§"/>
              <a:tabLst/>
              <a:defRPr/>
            </a:pPr>
            <a:r>
              <a:rPr kumimoji="0" lang="fr-FR" sz="2200" b="1" i="0" u="none" strike="noStrike" kern="0" cap="none" spc="0" normalizeH="0" baseline="0" noProof="0" dirty="0" smtClean="0">
                <a:ln>
                  <a:noFill/>
                </a:ln>
                <a:solidFill>
                  <a:schemeClr val="bg2">
                    <a:lumMod val="50000"/>
                  </a:schemeClr>
                </a:solidFill>
                <a:effectLst/>
                <a:uLnTx/>
                <a:uFillTx/>
                <a:latin typeface="Corbel" pitchFamily="34" charset="0"/>
              </a:rPr>
              <a:t>PREUVES</a:t>
            </a:r>
            <a:r>
              <a:rPr kumimoji="0" lang="fr-FR" sz="2200" b="1" i="0" u="none" strike="noStrike" kern="0" cap="none" spc="0" normalizeH="0" noProof="0" dirty="0" smtClean="0">
                <a:ln>
                  <a:noFill/>
                </a:ln>
                <a:solidFill>
                  <a:schemeClr val="bg2">
                    <a:lumMod val="50000"/>
                  </a:schemeClr>
                </a:solidFill>
                <a:effectLst/>
                <a:uLnTx/>
                <a:uFillTx/>
                <a:latin typeface="Corbel" pitchFamily="34" charset="0"/>
              </a:rPr>
              <a:t> EXISTENT MAIS NON MISES A DISPOSITION DES EVALUATEURS (CONFIDENTIELLES) ;</a:t>
            </a:r>
          </a:p>
          <a:p>
            <a:pPr marL="571500" marR="0" lvl="0" indent="-571500" defTabSz="914400" eaLnBrk="1" fontAlgn="base" latinLnBrk="0" hangingPunct="1">
              <a:lnSpc>
                <a:spcPct val="110000"/>
              </a:lnSpc>
              <a:spcBef>
                <a:spcPts val="0"/>
              </a:spcBef>
              <a:spcAft>
                <a:spcPts val="600"/>
              </a:spcAft>
              <a:buClrTx/>
              <a:buSzPct val="120000"/>
              <a:buFont typeface="Wingdings" pitchFamily="2" charset="2"/>
              <a:buChar char="§"/>
              <a:tabLst/>
              <a:defRPr/>
            </a:pPr>
            <a:r>
              <a:rPr lang="fr-FR" sz="2200" b="1" kern="0" baseline="0" dirty="0" smtClean="0">
                <a:solidFill>
                  <a:schemeClr val="accent2">
                    <a:lumMod val="50000"/>
                  </a:schemeClr>
                </a:solidFill>
                <a:latin typeface="Corbel" pitchFamily="34" charset="0"/>
              </a:rPr>
              <a:t>EVALUATEURS</a:t>
            </a:r>
            <a:r>
              <a:rPr lang="fr-FR" sz="2200" b="1" kern="0" dirty="0" smtClean="0">
                <a:solidFill>
                  <a:schemeClr val="accent2">
                    <a:lumMod val="50000"/>
                  </a:schemeClr>
                </a:solidFill>
                <a:latin typeface="Corbel" pitchFamily="34" charset="0"/>
              </a:rPr>
              <a:t> QUI SE DESENGAGENT PARCE QU’ILS AVAIENT SOUS ESTIME LA QUANTITE DE TRAVAIL ;</a:t>
            </a:r>
            <a:endParaRPr kumimoji="0" lang="fr-FR" sz="2200" b="1" i="0" u="none" strike="noStrike" kern="0" cap="none" spc="0" normalizeH="0" baseline="0" noProof="0" dirty="0" smtClean="0">
              <a:ln>
                <a:noFill/>
              </a:ln>
              <a:solidFill>
                <a:schemeClr val="accent2">
                  <a:lumMod val="50000"/>
                </a:schemeClr>
              </a:solidFill>
              <a:effectLst/>
              <a:uLnTx/>
              <a:uFillTx/>
              <a:latin typeface="Corbel" pitchFamily="34" charset="0"/>
            </a:endParaRPr>
          </a:p>
          <a:p>
            <a:pPr marL="571500" marR="0" lvl="0" indent="-571500" defTabSz="914400" eaLnBrk="1" fontAlgn="base" latinLnBrk="0" hangingPunct="1">
              <a:lnSpc>
                <a:spcPct val="110000"/>
              </a:lnSpc>
              <a:spcBef>
                <a:spcPts val="0"/>
              </a:spcBef>
              <a:spcAft>
                <a:spcPts val="600"/>
              </a:spcAft>
              <a:buClrTx/>
              <a:buSzPct val="120000"/>
              <a:buFont typeface="Wingdings" pitchFamily="2" charset="2"/>
              <a:buChar char="§"/>
              <a:tabLst/>
              <a:defRPr/>
            </a:pPr>
            <a:r>
              <a:rPr kumimoji="0" lang="fr-FR" sz="2200" b="1" i="0" u="none" strike="noStrike" kern="0" cap="none" spc="0" normalizeH="0" baseline="0" noProof="0" dirty="0" smtClean="0">
                <a:ln>
                  <a:noFill/>
                </a:ln>
                <a:solidFill>
                  <a:srgbClr val="9BBB59">
                    <a:lumMod val="75000"/>
                  </a:srgbClr>
                </a:solidFill>
                <a:effectLst/>
                <a:uLnTx/>
                <a:uFillTx/>
                <a:latin typeface="Corbel" pitchFamily="34" charset="0"/>
              </a:rPr>
              <a:t>ENGAGEMENT « TIEDE » DE CERTAINS RESPONSABLES ;</a:t>
            </a:r>
          </a:p>
          <a:p>
            <a:pPr marL="571500" marR="0" lvl="0" indent="-571500" defTabSz="914400" eaLnBrk="1" fontAlgn="base" latinLnBrk="0" hangingPunct="1">
              <a:lnSpc>
                <a:spcPct val="110000"/>
              </a:lnSpc>
              <a:spcBef>
                <a:spcPts val="0"/>
              </a:spcBef>
              <a:spcAft>
                <a:spcPts val="600"/>
              </a:spcAft>
              <a:buClrTx/>
              <a:buSzPct val="120000"/>
              <a:buFont typeface="Wingdings" pitchFamily="2" charset="2"/>
              <a:buChar char="§"/>
              <a:tabLst/>
              <a:defRPr/>
            </a:pPr>
            <a:r>
              <a:rPr lang="fr-FR" sz="2200" b="1" kern="0" dirty="0" smtClean="0">
                <a:solidFill>
                  <a:srgbClr val="4BACC6">
                    <a:lumMod val="75000"/>
                  </a:srgbClr>
                </a:solidFill>
                <a:latin typeface="Corbel" pitchFamily="34" charset="0"/>
              </a:rPr>
              <a:t>IMPLICATION « TRES TIMIDE » DES ENSEIGNANTS ;</a:t>
            </a:r>
            <a:endParaRPr kumimoji="0" lang="fr-FR" sz="2200" b="1" i="0" u="none" strike="noStrike" kern="0" cap="none" spc="0" normalizeH="0" baseline="0" noProof="0" dirty="0" smtClean="0">
              <a:ln>
                <a:noFill/>
              </a:ln>
              <a:solidFill>
                <a:srgbClr val="4BACC6">
                  <a:lumMod val="75000"/>
                </a:srgbClr>
              </a:solidFill>
              <a:effectLst/>
              <a:uLnTx/>
              <a:uFillTx/>
              <a:latin typeface="Corbel" pitchFamily="34" charset="0"/>
            </a:endParaRPr>
          </a:p>
          <a:p>
            <a:pPr marL="571500" marR="0" lvl="0" indent="-571500" defTabSz="914400" eaLnBrk="1" fontAlgn="base" latinLnBrk="0" hangingPunct="1">
              <a:lnSpc>
                <a:spcPct val="110000"/>
              </a:lnSpc>
              <a:spcBef>
                <a:spcPts val="0"/>
              </a:spcBef>
              <a:spcAft>
                <a:spcPts val="600"/>
              </a:spcAft>
              <a:buClrTx/>
              <a:buSzPct val="120000"/>
              <a:buFont typeface="Wingdings" pitchFamily="2" charset="2"/>
              <a:buChar char="§"/>
              <a:tabLst/>
              <a:defRPr/>
            </a:pPr>
            <a:r>
              <a:rPr kumimoji="0" lang="fr-FR" sz="2200" b="1" i="0" u="none" strike="noStrike" kern="0" cap="none" spc="0" normalizeH="0" baseline="0" noProof="0" dirty="0" smtClean="0">
                <a:ln>
                  <a:noFill/>
                </a:ln>
                <a:solidFill>
                  <a:srgbClr val="C0504D">
                    <a:lumMod val="75000"/>
                  </a:srgbClr>
                </a:solidFill>
                <a:effectLst/>
                <a:uLnTx/>
                <a:uFillTx/>
                <a:latin typeface="Corbel" pitchFamily="34" charset="0"/>
              </a:rPr>
              <a:t>MANQUE DE MOYENS ;</a:t>
            </a:r>
          </a:p>
          <a:p>
            <a:pPr marL="571500" marR="0" lvl="0" indent="-571500" defTabSz="914400" eaLnBrk="1" fontAlgn="auto" latinLnBrk="0" hangingPunct="1">
              <a:lnSpc>
                <a:spcPct val="110000"/>
              </a:lnSpc>
              <a:spcBef>
                <a:spcPts val="0"/>
              </a:spcBef>
              <a:spcAft>
                <a:spcPts val="600"/>
              </a:spcAft>
              <a:buClrTx/>
              <a:buSzPct val="120000"/>
              <a:buFont typeface="Wingdings" pitchFamily="2" charset="2"/>
              <a:buChar char="§"/>
              <a:tabLst/>
              <a:defRPr/>
            </a:pPr>
            <a:r>
              <a:rPr kumimoji="0" lang="fr-FR" sz="2200" b="1" i="0" u="none" strike="noStrike" kern="0" cap="none" spc="0" normalizeH="0" baseline="0" noProof="0" dirty="0" smtClean="0">
                <a:ln>
                  <a:noFill/>
                </a:ln>
                <a:solidFill>
                  <a:srgbClr val="1F497D">
                    <a:lumMod val="75000"/>
                  </a:srgbClr>
                </a:solidFill>
                <a:effectLst/>
                <a:uLnTx/>
                <a:uFillTx/>
                <a:latin typeface="Corbel" pitchFamily="34" charset="0"/>
              </a:rPr>
              <a:t>PAS D’INSTITUTIONNALISATION DE LA CELLULE QUALITE</a:t>
            </a:r>
            <a:r>
              <a:rPr kumimoji="0" lang="fr-FR" sz="2200" b="1" i="0" u="none" strike="noStrike" kern="0" cap="none" spc="0" normalizeH="0" baseline="0" noProof="0" dirty="0" smtClean="0">
                <a:ln>
                  <a:noFill/>
                </a:ln>
                <a:solidFill>
                  <a:srgbClr val="EEECE1">
                    <a:lumMod val="50000"/>
                  </a:srgbClr>
                </a:solidFill>
                <a:effectLst/>
                <a:uLnTx/>
                <a:uFillTx/>
                <a:latin typeface="Corbel" pitchFamily="34" charset="0"/>
              </a:rPr>
              <a:t>.</a:t>
            </a:r>
          </a:p>
        </p:txBody>
      </p:sp>
      <p:sp>
        <p:nvSpPr>
          <p:cNvPr id="2" name="ZoneTexte 1"/>
          <p:cNvSpPr txBox="1"/>
          <p:nvPr/>
        </p:nvSpPr>
        <p:spPr>
          <a:xfrm>
            <a:off x="395536" y="692696"/>
            <a:ext cx="6552728"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200" b="1" dirty="0" smtClean="0">
                <a:ln w="11430"/>
                <a:solidFill>
                  <a:srgbClr val="663300"/>
                </a:solidFill>
                <a:effectLst>
                  <a:outerShdw blurRad="50800" dist="39000" dir="5460000" algn="tl">
                    <a:srgbClr val="000000">
                      <a:alpha val="38000"/>
                    </a:srgbClr>
                  </a:outerShdw>
                </a:effectLst>
                <a:latin typeface="+mj-lt"/>
              </a:rPr>
              <a:t>PROBLEMES RENCONTRES…</a:t>
            </a:r>
            <a:endParaRPr lang="fr-FR" sz="3200" b="1" dirty="0">
              <a:ln w="11430"/>
              <a:solidFill>
                <a:srgbClr val="663300"/>
              </a:solidFill>
              <a:effectLst>
                <a:outerShdw blurRad="50800" dist="39000" dir="5460000" algn="tl">
                  <a:srgbClr val="000000">
                    <a:alpha val="38000"/>
                  </a:srgbClr>
                </a:outerShdw>
              </a:effectLst>
              <a:latin typeface="+mj-lt"/>
            </a:endParaRPr>
          </a:p>
        </p:txBody>
      </p:sp>
    </p:spTree>
    <p:extLst>
      <p:ext uri="{BB962C8B-B14F-4D97-AF65-F5344CB8AC3E}">
        <p14:creationId xmlns:p14="http://schemas.microsoft.com/office/powerpoint/2010/main" val="392956683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427244"/>
            <a:ext cx="8229600" cy="1066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b="1" dirty="0" smtClean="0">
                <a:ln w="11430"/>
                <a:solidFill>
                  <a:schemeClr val="accent2">
                    <a:lumMod val="50000"/>
                  </a:schemeClr>
                </a:solidFill>
                <a:effectLst>
                  <a:outerShdw blurRad="50800" dist="39000" dir="5460000" algn="tl">
                    <a:srgbClr val="000000">
                      <a:alpha val="38000"/>
                    </a:srgbClr>
                  </a:outerShdw>
                </a:effectLst>
              </a:rPr>
              <a:t>ET L’EVALUATION : COMMENT ?</a:t>
            </a:r>
            <a:endParaRPr lang="fr-FR" b="1" dirty="0">
              <a:ln w="11430"/>
              <a:solidFill>
                <a:schemeClr val="accent2">
                  <a:lumMod val="50000"/>
                </a:schemeClr>
              </a:solidFill>
              <a:effectLst>
                <a:outerShdw blurRad="50800" dist="39000" dir="5460000" algn="tl">
                  <a:srgbClr val="000000">
                    <a:alpha val="38000"/>
                  </a:srgbClr>
                </a:outerShdw>
              </a:effectLst>
            </a:endParaRPr>
          </a:p>
        </p:txBody>
      </p:sp>
      <p:sp>
        <p:nvSpPr>
          <p:cNvPr id="2" name="Espace réservé du pied de page 1"/>
          <p:cNvSpPr>
            <a:spLocks noGrp="1"/>
          </p:cNvSpPr>
          <p:nvPr>
            <p:ph type="ftr" sz="quarter" idx="11"/>
          </p:nvPr>
        </p:nvSpPr>
        <p:spPr/>
        <p:txBody>
          <a:bodyPr/>
          <a:lstStyle/>
          <a:p>
            <a:r>
              <a:rPr lang="fr-FR" smtClean="0"/>
              <a:t>ALLAL M. Amine, Formation RAQ, Chap. 4</a:t>
            </a:r>
            <a:endParaRPr lang="fr-FR"/>
          </a:p>
        </p:txBody>
      </p:sp>
      <p:sp>
        <p:nvSpPr>
          <p:cNvPr id="7" name="ZoneTexte 6"/>
          <p:cNvSpPr txBox="1"/>
          <p:nvPr/>
        </p:nvSpPr>
        <p:spPr>
          <a:xfrm>
            <a:off x="2735795" y="5517232"/>
            <a:ext cx="3692046"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fr-FR" sz="4000" b="1" dirty="0" smtClean="0">
                <a:solidFill>
                  <a:srgbClr val="0070C0"/>
                </a:solidFill>
                <a:effectLst>
                  <a:glow rad="101600">
                    <a:schemeClr val="accent4">
                      <a:satMod val="175000"/>
                      <a:alpha val="40000"/>
                    </a:schemeClr>
                  </a:glow>
                </a:effectLst>
                <a:latin typeface="Corbel" pitchFamily="34" charset="0"/>
              </a:rPr>
              <a:t>(à suivre…)</a:t>
            </a:r>
            <a:endParaRPr lang="fr-FR" sz="4000" b="1" dirty="0">
              <a:solidFill>
                <a:srgbClr val="0070C0"/>
              </a:solidFill>
              <a:effectLst>
                <a:glow rad="101600">
                  <a:schemeClr val="accent4">
                    <a:satMod val="175000"/>
                    <a:alpha val="40000"/>
                  </a:schemeClr>
                </a:glow>
              </a:effectLst>
              <a:latin typeface="Corbel" pitchFamily="34" charset="0"/>
            </a:endParaRPr>
          </a:p>
        </p:txBody>
      </p:sp>
      <p:pic>
        <p:nvPicPr>
          <p:cNvPr id="1026" name="Picture 2" descr="H:\DOCUMENT 08 2014\Pictures\Audit-Inter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197" y="2089876"/>
            <a:ext cx="5742143" cy="29523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Espace réservé du numéro de diapositive 2"/>
          <p:cNvSpPr>
            <a:spLocks noGrp="1"/>
          </p:cNvSpPr>
          <p:nvPr>
            <p:ph type="sldNum" sz="quarter" idx="12"/>
          </p:nvPr>
        </p:nvSpPr>
        <p:spPr>
          <a:xfrm>
            <a:off x="8460432" y="-27384"/>
            <a:ext cx="539552" cy="365760"/>
          </a:xfrm>
        </p:spPr>
        <p:txBody>
          <a:bodyPr/>
          <a:lstStyle/>
          <a:p>
            <a:fld id="{B168A961-0F68-4A73-9145-EF43C4BD5DE9}" type="slidenum">
              <a:rPr lang="fr-FR" smtClean="0">
                <a:solidFill>
                  <a:schemeClr val="bg1"/>
                </a:solidFill>
              </a:rPr>
              <a:pPr/>
              <a:t>26</a:t>
            </a:fld>
            <a:endParaRPr lang="fr-FR" dirty="0">
              <a:solidFill>
                <a:schemeClr val="bg1"/>
              </a:solidFill>
            </a:endParaRPr>
          </a:p>
        </p:txBody>
      </p:sp>
    </p:spTree>
    <p:extLst>
      <p:ext uri="{BB962C8B-B14F-4D97-AF65-F5344CB8AC3E}">
        <p14:creationId xmlns:p14="http://schemas.microsoft.com/office/powerpoint/2010/main" val="269029386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Grp="1" noChangeArrowheads="1"/>
          </p:cNvSpPr>
          <p:nvPr>
            <p:ph type="body" sz="half" idx="1"/>
          </p:nvPr>
        </p:nvSpPr>
        <p:spPr>
          <a:xfrm>
            <a:off x="215895" y="764704"/>
            <a:ext cx="8712968" cy="1039502"/>
          </a:xfrm>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a:sp3d extrusionH="57150">
              <a:bevelT w="38100" h="38100"/>
            </a:sp3d>
          </a:bodyPr>
          <a:lstStyle/>
          <a:p>
            <a:pPr>
              <a:lnSpc>
                <a:spcPct val="90000"/>
              </a:lnSpc>
              <a:spcAft>
                <a:spcPts val="600"/>
              </a:spcAft>
              <a:defRPr/>
            </a:pPr>
            <a:r>
              <a:rPr lang="fr-FR" sz="2800" dirty="0" smtClean="0">
                <a:solidFill>
                  <a:schemeClr val="accent6">
                    <a:lumMod val="50000"/>
                  </a:schemeClr>
                </a:solidFill>
                <a:latin typeface="Corbel" pitchFamily="34" charset="0"/>
              </a:rPr>
              <a:t>C</a:t>
            </a:r>
            <a:r>
              <a:rPr lang="fr-CA" sz="2800" dirty="0" smtClean="0">
                <a:solidFill>
                  <a:schemeClr val="accent6">
                    <a:lumMod val="50000"/>
                  </a:schemeClr>
                </a:solidFill>
                <a:latin typeface="Corbel" pitchFamily="34" charset="0"/>
              </a:rPr>
              <a:t>EUX QUI GAGNENT AUJOURD’HUI NE GAGNERONT PAS DEMAIN S’ILS NE CHANGERONT PAS…</a:t>
            </a:r>
            <a:endParaRPr lang="fr-FR" sz="2800" dirty="0" smtClean="0">
              <a:solidFill>
                <a:schemeClr val="accent6">
                  <a:lumMod val="50000"/>
                </a:schemeClr>
              </a:solidFill>
              <a:latin typeface="Corbel" pitchFamily="34" charset="0"/>
            </a:endParaRPr>
          </a:p>
        </p:txBody>
      </p:sp>
      <p:sp>
        <p:nvSpPr>
          <p:cNvPr id="9" name="Espace réservé du pied de page 8"/>
          <p:cNvSpPr>
            <a:spLocks noGrp="1"/>
          </p:cNvSpPr>
          <p:nvPr>
            <p:ph type="ftr" sz="quarter" idx="12"/>
          </p:nvPr>
        </p:nvSpPr>
        <p:spPr/>
        <p:txBody>
          <a:bodyPr/>
          <a:lstStyle/>
          <a:p>
            <a:r>
              <a:rPr lang="fr-FR" smtClean="0"/>
              <a:t>ALLAL M. Amine, Formation RAQ, Chap. 4</a:t>
            </a:r>
            <a:endParaRPr lang="fr-FR" dirty="0"/>
          </a:p>
        </p:txBody>
      </p:sp>
      <p:grpSp>
        <p:nvGrpSpPr>
          <p:cNvPr id="13" name="Groupe 12"/>
          <p:cNvGrpSpPr/>
          <p:nvPr/>
        </p:nvGrpSpPr>
        <p:grpSpPr>
          <a:xfrm>
            <a:off x="1115616" y="2049125"/>
            <a:ext cx="6840760" cy="3312368"/>
            <a:chOff x="323528" y="1628800"/>
            <a:chExt cx="8496944" cy="4611717"/>
          </a:xfrm>
        </p:grpSpPr>
        <p:pic>
          <p:nvPicPr>
            <p:cNvPr id="14" name="Picture 2" descr="http://www.africatopsports.com/wp-content/uploads/2013/10/PEP-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628800"/>
              <a:ext cx="2821483" cy="28214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Picture 4" descr="http://www.fcgb.net/wp-content/uploads/2014/03/FC_Lorient_-_June_27th_2013_training_-_Christian_Gourcuff_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04" r="6652" b="6779"/>
            <a:stretch/>
          </p:blipFill>
          <p:spPr bwMode="auto">
            <a:xfrm>
              <a:off x="3491880" y="1628801"/>
              <a:ext cx="3087586" cy="2349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 name="Picture 6" descr="http://static.guim.co.uk/sys-images/Football/Pix/pictures/2014/2/4/1391511777755/Jos--Mourinho-01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152" r="20028"/>
            <a:stretch/>
          </p:blipFill>
          <p:spPr bwMode="auto">
            <a:xfrm>
              <a:off x="3491880" y="4197403"/>
              <a:ext cx="2173185" cy="2043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7" name="Picture 8" descr="https://encrypted-tbn0.gstatic.com/images?q=tbn:ANd9GcTyhcRrWjpGp0n6lvxLn0dNrcj90CKnrmfwaOJrkRdVKrzCE6Xg_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640316"/>
              <a:ext cx="2857500"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8" name="Picture 12" descr="http://metrouk2.files.wordpress.com/2011/10/article-1318428131275-0a4f8174000005dc-536530_362x220.jpg"/>
            <p:cNvPicPr>
              <a:picLocks noChangeAspect="1" noChangeArrowheads="1"/>
            </p:cNvPicPr>
            <p:nvPr/>
          </p:nvPicPr>
          <p:blipFill rotWithShape="1">
            <a:blip r:embed="rId6">
              <a:extLst>
                <a:ext uri="{28A0092B-C50C-407E-A947-70E740481C1C}">
                  <a14:useLocalDpi xmlns:a14="http://schemas.microsoft.com/office/drawing/2010/main" val="0"/>
                </a:ext>
              </a:extLst>
            </a:blip>
            <a:srcRect r="18081" b="1250"/>
            <a:stretch/>
          </p:blipFill>
          <p:spPr bwMode="auto">
            <a:xfrm>
              <a:off x="5995878" y="4171209"/>
              <a:ext cx="2824594" cy="2069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 name="Picture 14" descr="http://www.sport.be/media/photos/2014/juli/sabal.jpg"/>
            <p:cNvPicPr>
              <a:picLocks noChangeAspect="1" noChangeArrowheads="1"/>
            </p:cNvPicPr>
            <p:nvPr/>
          </p:nvPicPr>
          <p:blipFill rotWithShape="1">
            <a:blip r:embed="rId7">
              <a:extLst>
                <a:ext uri="{28A0092B-C50C-407E-A947-70E740481C1C}">
                  <a14:useLocalDpi xmlns:a14="http://schemas.microsoft.com/office/drawing/2010/main" val="0"/>
                </a:ext>
              </a:extLst>
            </a:blip>
            <a:srcRect l="25933" r="28153"/>
            <a:stretch/>
          </p:blipFill>
          <p:spPr bwMode="auto">
            <a:xfrm>
              <a:off x="6899564" y="1628800"/>
              <a:ext cx="1920908" cy="2349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
        <p:nvSpPr>
          <p:cNvPr id="2" name="Espace réservé du numéro de diapositive 1"/>
          <p:cNvSpPr>
            <a:spLocks noGrp="1"/>
          </p:cNvSpPr>
          <p:nvPr>
            <p:ph type="sldNum" sz="quarter" idx="11"/>
          </p:nvPr>
        </p:nvSpPr>
        <p:spPr>
          <a:xfrm>
            <a:off x="8172400" y="-28508"/>
            <a:ext cx="762000" cy="365760"/>
          </a:xfrm>
        </p:spPr>
        <p:txBody>
          <a:bodyPr/>
          <a:lstStyle/>
          <a:p>
            <a:fld id="{3926B434-FBD3-4B2D-B7C0-66961AC409BE}" type="slidenum">
              <a:rPr lang="fr-FR" smtClean="0">
                <a:solidFill>
                  <a:schemeClr val="bg1"/>
                </a:solidFill>
              </a:rPr>
              <a:pPr/>
              <a:t>27</a:t>
            </a:fld>
            <a:endParaRPr lang="fr-FR" dirty="0">
              <a:solidFill>
                <a:schemeClr val="bg1"/>
              </a:solidFill>
            </a:endParaRPr>
          </a:p>
        </p:txBody>
      </p:sp>
      <p:sp>
        <p:nvSpPr>
          <p:cNvPr id="3" name="Rectangle 2"/>
          <p:cNvSpPr/>
          <p:nvPr/>
        </p:nvSpPr>
        <p:spPr>
          <a:xfrm>
            <a:off x="467544" y="5517232"/>
            <a:ext cx="8136904" cy="830997"/>
          </a:xfrm>
          <a:prstGeom prst="rect">
            <a:avLst/>
          </a:prstGeom>
          <a:solidFill>
            <a:schemeClr val="bg2">
              <a:lumMod val="60000"/>
              <a:lumOff val="40000"/>
            </a:schemeClr>
          </a:solidFill>
          <a:ln>
            <a:noFill/>
          </a:ln>
          <a:effectLst>
            <a:outerShdw blurRad="139700" dist="165100" dir="8460000" algn="ctr">
              <a:srgbClr val="000000">
                <a:alpha val="30000"/>
              </a:srgbClr>
            </a:outerShdw>
          </a:effectLst>
          <a:scene3d>
            <a:camera prst="orthographicFront">
              <a:rot lat="0" lon="0" rev="0"/>
            </a:camera>
            <a:lightRig rig="contrasting" dir="t">
              <a:rot lat="0" lon="0" rev="1500000"/>
            </a:lightRig>
          </a:scene3d>
          <a:sp3d prstMaterial="metal">
            <a:bevelT w="88900" h="88900"/>
          </a:sp3d>
        </p:spPr>
        <p:txBody>
          <a:bodyPr wrap="square">
            <a:spAutoFit/>
            <a:scene3d>
              <a:camera prst="orthographicFront"/>
              <a:lightRig rig="threePt" dir="t"/>
            </a:scene3d>
            <a:sp3d extrusionH="57150">
              <a:bevelT w="38100" h="38100"/>
            </a:sp3d>
          </a:bodyPr>
          <a:lstStyle/>
          <a:p>
            <a:pPr algn="ctr"/>
            <a:r>
              <a:rPr lang="fr-FR" b="1" dirty="0" smtClean="0">
                <a:solidFill>
                  <a:schemeClr val="accent5">
                    <a:lumMod val="75000"/>
                  </a:schemeClr>
                </a:solidFill>
                <a:latin typeface="Corbel" pitchFamily="34" charset="0"/>
              </a:rPr>
              <a:t>…parce </a:t>
            </a:r>
            <a:r>
              <a:rPr lang="fr-FR" b="1" dirty="0">
                <a:solidFill>
                  <a:schemeClr val="accent5">
                    <a:lumMod val="75000"/>
                  </a:schemeClr>
                </a:solidFill>
                <a:latin typeface="Corbel" pitchFamily="34" charset="0"/>
              </a:rPr>
              <a:t>que gagner </a:t>
            </a:r>
            <a:r>
              <a:rPr lang="fr-FR" b="1" dirty="0" smtClean="0">
                <a:solidFill>
                  <a:schemeClr val="accent5">
                    <a:lumMod val="75000"/>
                  </a:schemeClr>
                </a:solidFill>
                <a:latin typeface="Corbel" pitchFamily="34" charset="0"/>
              </a:rPr>
              <a:t>relève </a:t>
            </a:r>
            <a:r>
              <a:rPr lang="fr-FR" b="1" dirty="0">
                <a:solidFill>
                  <a:schemeClr val="accent5">
                    <a:lumMod val="75000"/>
                  </a:schemeClr>
                </a:solidFill>
                <a:latin typeface="Corbel" pitchFamily="34" charset="0"/>
              </a:rPr>
              <a:t>en premier lieu </a:t>
            </a:r>
            <a:r>
              <a:rPr lang="fr-FR" b="1" dirty="0" smtClean="0">
                <a:solidFill>
                  <a:schemeClr val="accent5">
                    <a:lumMod val="75000"/>
                  </a:schemeClr>
                </a:solidFill>
                <a:latin typeface="Corbel" pitchFamily="34" charset="0"/>
              </a:rPr>
              <a:t>de l’engagement du top management, et de l’implication de tous…</a:t>
            </a:r>
            <a:endParaRPr lang="fr-FR" b="1" dirty="0">
              <a:solidFill>
                <a:schemeClr val="accent5">
                  <a:lumMod val="75000"/>
                </a:schemeClr>
              </a:solidFill>
              <a:latin typeface="Corbel" pitchFamily="34" charset="0"/>
            </a:endParaRPr>
          </a:p>
        </p:txBody>
      </p:sp>
    </p:spTree>
    <p:extLst>
      <p:ext uri="{BB962C8B-B14F-4D97-AF65-F5344CB8AC3E}">
        <p14:creationId xmlns:p14="http://schemas.microsoft.com/office/powerpoint/2010/main" val="418002994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229600" cy="1066800"/>
          </a:xfrm>
        </p:spPr>
        <p:txBody>
          <a:bodyPr>
            <a:scene3d>
              <a:camera prst="orthographicFront"/>
              <a:lightRig rig="threePt" dir="t"/>
            </a:scene3d>
            <a:sp3d extrusionH="57150">
              <a:bevelT w="38100" h="38100"/>
            </a:sp3d>
          </a:bodyPr>
          <a:lstStyle/>
          <a:p>
            <a:r>
              <a:rPr lang="fr-FR" b="1" dirty="0" smtClean="0">
                <a:solidFill>
                  <a:srgbClr val="663300"/>
                </a:solidFill>
              </a:rPr>
              <a:t>CONCLUSION</a:t>
            </a:r>
            <a:endParaRPr lang="fr-FR" b="1" dirty="0">
              <a:solidFill>
                <a:srgbClr val="663300"/>
              </a:solidFill>
            </a:endParaRPr>
          </a:p>
        </p:txBody>
      </p:sp>
      <p:sp>
        <p:nvSpPr>
          <p:cNvPr id="4" name="Espace réservé du pied de page 3"/>
          <p:cNvSpPr>
            <a:spLocks noGrp="1"/>
          </p:cNvSpPr>
          <p:nvPr>
            <p:ph type="ftr" sz="quarter" idx="11"/>
          </p:nvPr>
        </p:nvSpPr>
        <p:spPr/>
        <p:txBody>
          <a:bodyPr/>
          <a:lstStyle/>
          <a:p>
            <a:r>
              <a:rPr lang="fr-FR" smtClean="0"/>
              <a:t>ALLAL M. Amine, Formation RAQ, Chap. 4</a:t>
            </a:r>
            <a:endParaRPr lang="fr-FR" dirty="0"/>
          </a:p>
        </p:txBody>
      </p:sp>
      <p:sp>
        <p:nvSpPr>
          <p:cNvPr id="5" name="Espace réservé du numéro de diapositive 4"/>
          <p:cNvSpPr>
            <a:spLocks noGrp="1"/>
          </p:cNvSpPr>
          <p:nvPr>
            <p:ph type="sldNum" sz="quarter" idx="12"/>
          </p:nvPr>
        </p:nvSpPr>
        <p:spPr>
          <a:xfrm>
            <a:off x="8316416" y="-34062"/>
            <a:ext cx="539552" cy="365760"/>
          </a:xfrm>
        </p:spPr>
        <p:txBody>
          <a:bodyPr/>
          <a:lstStyle/>
          <a:p>
            <a:fld id="{B168A961-0F68-4A73-9145-EF43C4BD5DE9}" type="slidenum">
              <a:rPr lang="fr-FR" smtClean="0">
                <a:solidFill>
                  <a:schemeClr val="bg1"/>
                </a:solidFill>
              </a:rPr>
              <a:pPr/>
              <a:t>28</a:t>
            </a:fld>
            <a:endParaRPr lang="fr-FR" dirty="0">
              <a:solidFill>
                <a:schemeClr val="bg1"/>
              </a:solidFill>
            </a:endParaRPr>
          </a:p>
        </p:txBody>
      </p:sp>
      <p:sp>
        <p:nvSpPr>
          <p:cNvPr id="7" name="Rectangle 6"/>
          <p:cNvSpPr/>
          <p:nvPr/>
        </p:nvSpPr>
        <p:spPr>
          <a:xfrm>
            <a:off x="467544" y="1424965"/>
            <a:ext cx="8136904" cy="4893647"/>
          </a:xfrm>
          <a:prstGeom prst="rect">
            <a:avLst/>
          </a:prstGeom>
        </p:spPr>
        <p:txBody>
          <a:bodyPr wrap="square">
            <a:spAutoFit/>
            <a:scene3d>
              <a:camera prst="orthographicFront"/>
              <a:lightRig rig="threePt" dir="t"/>
            </a:scene3d>
            <a:sp3d extrusionH="57150">
              <a:bevelT w="38100" h="38100"/>
            </a:sp3d>
          </a:bodyPr>
          <a:lstStyle/>
          <a:p>
            <a:r>
              <a:rPr lang="fr-FR" b="1" dirty="0">
                <a:solidFill>
                  <a:srgbClr val="00B0F0"/>
                </a:solidFill>
                <a:latin typeface="Calibri" pitchFamily="34" charset="0"/>
                <a:cs typeface="Calibri" pitchFamily="34" charset="0"/>
              </a:rPr>
              <a:t>S</a:t>
            </a:r>
            <a:r>
              <a:rPr lang="fr-FR" b="1" dirty="0" smtClean="0">
                <a:solidFill>
                  <a:srgbClr val="00B0F0"/>
                </a:solidFill>
                <a:latin typeface="Calibri" pitchFamily="34" charset="0"/>
                <a:cs typeface="Calibri" pitchFamily="34" charset="0"/>
              </a:rPr>
              <a:t>eule une volonté de changement par la qualité, dans laquelle la formation des enseignants en pédagogie et didactique sera continue, l’</a:t>
            </a:r>
            <a:r>
              <a:rPr lang="fr-FR" b="1" dirty="0">
                <a:solidFill>
                  <a:srgbClr val="00B0F0"/>
                </a:solidFill>
                <a:latin typeface="Calibri" pitchFamily="34" charset="0"/>
                <a:cs typeface="Calibri" pitchFamily="34" charset="0"/>
              </a:rPr>
              <a:t>é</a:t>
            </a:r>
            <a:r>
              <a:rPr lang="fr-FR" b="1" dirty="0" smtClean="0">
                <a:solidFill>
                  <a:srgbClr val="00B0F0"/>
                </a:solidFill>
                <a:latin typeface="Calibri" pitchFamily="34" charset="0"/>
                <a:cs typeface="Calibri" pitchFamily="34" charset="0"/>
              </a:rPr>
              <a:t>valuation des enseignements deviendra culturelle, intégrée dans un projet stratégique de notre établissement dans lequel les besoins  et les attentes des parties prenantes  seront bien pris en compte, en inculquant aux futurs diplômés la liberté de penser et l’esprit critique, avec des objectifs spécifiques, mesurables, réalisables et temporels, mettra notre université sur les rails pour l’atteinte de l’excellence dans l’enseignement, qui sera le lit de la qualité totale dans un environnement favorisant l'épanouissement de tous les acteurs, étudiants, enseignants, chercheurs et tout le personnel de soutien, administratif et technique.  </a:t>
            </a:r>
            <a:endParaRPr lang="fr-FR" b="1" dirty="0">
              <a:solidFill>
                <a:srgbClr val="00B0F0"/>
              </a:solidFill>
              <a:latin typeface="Calibri" pitchFamily="34" charset="0"/>
              <a:cs typeface="Calibri" pitchFamily="34" charset="0"/>
            </a:endParaRPr>
          </a:p>
        </p:txBody>
      </p:sp>
    </p:spTree>
    <p:extLst>
      <p:ext uri="{BB962C8B-B14F-4D97-AF65-F5344CB8AC3E}">
        <p14:creationId xmlns:p14="http://schemas.microsoft.com/office/powerpoint/2010/main" val="32456754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ALLAL M. Amine, Formation RAQ, Chap. 4</a:t>
            </a:r>
            <a:endParaRPr lang="fr-FR"/>
          </a:p>
        </p:txBody>
      </p:sp>
      <p:sp>
        <p:nvSpPr>
          <p:cNvPr id="5" name="ZoneTexte 4"/>
          <p:cNvSpPr txBox="1"/>
          <p:nvPr/>
        </p:nvSpPr>
        <p:spPr>
          <a:xfrm>
            <a:off x="395536" y="2852936"/>
            <a:ext cx="8352928"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000" b="1" dirty="0" smtClean="0">
                <a:ln w="11430"/>
                <a:solidFill>
                  <a:schemeClr val="tx1">
                    <a:lumMod val="90000"/>
                    <a:lumOff val="10000"/>
                  </a:schemeClr>
                </a:solidFill>
                <a:effectLst>
                  <a:outerShdw blurRad="50800" dist="39000" dir="5460000" algn="tl">
                    <a:srgbClr val="000000">
                      <a:alpha val="38000"/>
                    </a:srgbClr>
                  </a:outerShdw>
                </a:effectLst>
                <a:latin typeface="Corbel" pitchFamily="34" charset="0"/>
              </a:rPr>
              <a:t>SYSTÈME DE MANAGEMENT DE LA QUALITE A L’UNIVERSITE</a:t>
            </a:r>
            <a:endParaRPr lang="fr-FR" sz="4000" b="1" dirty="0">
              <a:ln w="11430"/>
              <a:solidFill>
                <a:schemeClr val="tx1">
                  <a:lumMod val="90000"/>
                  <a:lumOff val="10000"/>
                </a:schemeClr>
              </a:solidFill>
              <a:effectLst>
                <a:outerShdw blurRad="50800" dist="39000" dir="5460000" algn="tl">
                  <a:srgbClr val="000000">
                    <a:alpha val="38000"/>
                  </a:srgbClr>
                </a:outerShdw>
              </a:effectLst>
              <a:latin typeface="Corbel" pitchFamily="34" charset="0"/>
            </a:endParaRPr>
          </a:p>
        </p:txBody>
      </p:sp>
      <p:sp>
        <p:nvSpPr>
          <p:cNvPr id="9" name="ZoneTexte 8"/>
          <p:cNvSpPr txBox="1"/>
          <p:nvPr/>
        </p:nvSpPr>
        <p:spPr>
          <a:xfrm>
            <a:off x="1943708" y="1916832"/>
            <a:ext cx="5256584"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00" b="1" dirty="0" smtClean="0">
                <a:ln w="11430"/>
                <a:solidFill>
                  <a:srgbClr val="0070C0"/>
                </a:solidFill>
                <a:effectLst>
                  <a:outerShdw blurRad="50800" dist="39000" dir="5460000" algn="tl">
                    <a:srgbClr val="000000">
                      <a:alpha val="38000"/>
                    </a:srgbClr>
                  </a:outerShdw>
                </a:effectLst>
                <a:latin typeface="+mj-lt"/>
              </a:rPr>
              <a:t>THINK DIFFERENT</a:t>
            </a:r>
            <a:endParaRPr lang="fr-FR" sz="4800" b="1" dirty="0">
              <a:ln w="11430"/>
              <a:solidFill>
                <a:srgbClr val="0070C0"/>
              </a:solidFill>
              <a:effectLst>
                <a:outerShdw blurRad="50800" dist="39000" dir="5460000" algn="tl">
                  <a:srgbClr val="000000">
                    <a:alpha val="38000"/>
                  </a:srgbClr>
                </a:outerShdw>
              </a:effectLst>
              <a:latin typeface="+mj-lt"/>
            </a:endParaRPr>
          </a:p>
        </p:txBody>
      </p:sp>
      <p:sp>
        <p:nvSpPr>
          <p:cNvPr id="11" name="ZoneTexte 10"/>
          <p:cNvSpPr txBox="1"/>
          <p:nvPr/>
        </p:nvSpPr>
        <p:spPr>
          <a:xfrm>
            <a:off x="2267744" y="4193212"/>
            <a:ext cx="4608512"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6600" b="1" dirty="0" smtClean="0">
                <a:ln w="11430"/>
                <a:solidFill>
                  <a:srgbClr val="00B0F0"/>
                </a:solidFill>
                <a:effectLst>
                  <a:outerShdw blurRad="50800" dist="39000" dir="5460000" algn="tl">
                    <a:srgbClr val="000000">
                      <a:alpha val="38000"/>
                    </a:srgbClr>
                  </a:outerShdw>
                </a:effectLst>
                <a:latin typeface="+mj-lt"/>
              </a:rPr>
              <a:t>JUST DO IT</a:t>
            </a:r>
            <a:endParaRPr lang="fr-FR" sz="6600" b="1" dirty="0">
              <a:ln w="11430"/>
              <a:solidFill>
                <a:srgbClr val="00B0F0"/>
              </a:solidFill>
              <a:effectLst>
                <a:outerShdw blurRad="50800" dist="39000" dir="5460000" algn="tl">
                  <a:srgbClr val="000000">
                    <a:alpha val="38000"/>
                  </a:srgbClr>
                </a:outerShdw>
              </a:effectLst>
              <a:latin typeface="+mj-lt"/>
            </a:endParaRPr>
          </a:p>
        </p:txBody>
      </p:sp>
      <p:pic>
        <p:nvPicPr>
          <p:cNvPr id="2050" name="Picture 2" descr="Logo de la marque de sport Nike | Logo en Vu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1" t="11585" r="3689" b="11286"/>
          <a:stretch/>
        </p:blipFill>
        <p:spPr bwMode="auto">
          <a:xfrm>
            <a:off x="3635896" y="5321280"/>
            <a:ext cx="1858977" cy="7720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reads.org/blog/wp-content/uploads/2011/10/logo-ap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908720"/>
            <a:ext cx="941300" cy="110132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a:xfrm>
            <a:off x="8448400" y="-87360"/>
            <a:ext cx="539552" cy="365760"/>
          </a:xfrm>
        </p:spPr>
        <p:txBody>
          <a:bodyPr/>
          <a:lstStyle/>
          <a:p>
            <a:fld id="{B168A961-0F68-4A73-9145-EF43C4BD5DE9}" type="slidenum">
              <a:rPr lang="fr-FR" smtClean="0">
                <a:solidFill>
                  <a:schemeClr val="bg1"/>
                </a:solidFill>
              </a:rPr>
              <a:pPr/>
              <a:t>29</a:t>
            </a:fld>
            <a:endParaRPr lang="fr-FR" dirty="0">
              <a:solidFill>
                <a:schemeClr val="bg1"/>
              </a:solidFill>
            </a:endParaRPr>
          </a:p>
        </p:txBody>
      </p:sp>
    </p:spTree>
    <p:extLst>
      <p:ext uri="{BB962C8B-B14F-4D97-AF65-F5344CB8AC3E}">
        <p14:creationId xmlns:p14="http://schemas.microsoft.com/office/powerpoint/2010/main" val="391554301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repeatCount="indefinite" accel="50000" fill="hold" grpId="0" nodeType="afterEffect">
                                  <p:stCondLst>
                                    <p:cond delay="0"/>
                                  </p:stCondLst>
                                  <p:iterate type="wd">
                                    <p:tmPct val="50000"/>
                                  </p:iterate>
                                  <p:childTnLst>
                                    <p:set>
                                      <p:cBhvr>
                                        <p:cTn id="6" dur="1" fill="hold">
                                          <p:stCondLst>
                                            <p:cond delay="0"/>
                                          </p:stCondLst>
                                        </p:cTn>
                                        <p:tgtEl>
                                          <p:spTgt spid="5"/>
                                        </p:tgtEl>
                                        <p:attrNameLst>
                                          <p:attrName>style.visibility</p:attrName>
                                        </p:attrNameLst>
                                      </p:cBhvr>
                                      <p:to>
                                        <p:strVal val="visible"/>
                                      </p:to>
                                    </p:set>
                                    <p:set>
                                      <p:cBhvr>
                                        <p:cTn id="7" dur="1365" fill="hold">
                                          <p:stCondLst>
                                            <p:cond delay="0"/>
                                          </p:stCondLst>
                                        </p:cTn>
                                        <p:tgtEl>
                                          <p:spTgt spid="5"/>
                                        </p:tgtEl>
                                        <p:attrNameLst>
                                          <p:attrName>style.rotation</p:attrName>
                                        </p:attrNameLst>
                                      </p:cBhvr>
                                      <p:to>
                                        <p:strVal val="-45.0"/>
                                      </p:to>
                                    </p:set>
                                    <p:anim calcmode="lin" valueType="num">
                                      <p:cBhvr>
                                        <p:cTn id="8" dur="1365" fill="hold">
                                          <p:stCondLst>
                                            <p:cond delay="136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136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468" decel="50000" autoRev="1" fill="hold">
                                          <p:stCondLst>
                                            <p:cond delay="136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408" fill="hold">
                                          <p:stCondLst>
                                            <p:cond delay="2592"/>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3500"/>
                            </p:stCondLst>
                            <p:childTnLst>
                              <p:par>
                                <p:cTn id="13" presetID="26" presetClass="entr" presetSubtype="0"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1450">
                                          <p:stCondLst>
                                            <p:cond delay="0"/>
                                          </p:stCondLst>
                                        </p:cTn>
                                        <p:tgtEl>
                                          <p:spTgt spid="9"/>
                                        </p:tgtEl>
                                      </p:cBhvr>
                                    </p:animEffect>
                                    <p:anim calcmode="lin" valueType="num">
                                      <p:cBhvr>
                                        <p:cTn id="16" dur="4555"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1660"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1660" tmFilter="0, 0; 0.125,0.2665; 0.25,0.4; 0.375,0.465; 0.5,0.5;  0.625,0.535; 0.75,0.6; 0.875,0.7335; 1,1">
                                          <p:stCondLst>
                                            <p:cond delay="1660"/>
                                          </p:stCondLst>
                                        </p:cTn>
                                        <p:tgtEl>
                                          <p:spTgt spid="9"/>
                                        </p:tgtEl>
                                        <p:attrNameLst>
                                          <p:attrName>ppt_y</p:attrName>
                                        </p:attrNameLst>
                                      </p:cBhvr>
                                      <p:tavLst>
                                        <p:tav tm="0" fmla="#ppt_y-sin(pi*$)/9">
                                          <p:val>
                                            <p:fltVal val="0"/>
                                          </p:val>
                                        </p:tav>
                                        <p:tav tm="100000">
                                          <p:val>
                                            <p:fltVal val="1"/>
                                          </p:val>
                                        </p:tav>
                                      </p:tavLst>
                                    </p:anim>
                                    <p:anim calcmode="lin" valueType="num">
                                      <p:cBhvr>
                                        <p:cTn id="19" dur="830" tmFilter="0, 0; 0.125,0.2665; 0.25,0.4; 0.375,0.465; 0.5,0.5;  0.625,0.535; 0.75,0.6; 0.875,0.7335; 1,1">
                                          <p:stCondLst>
                                            <p:cond delay="3310"/>
                                          </p:stCondLst>
                                        </p:cTn>
                                        <p:tgtEl>
                                          <p:spTgt spid="9"/>
                                        </p:tgtEl>
                                        <p:attrNameLst>
                                          <p:attrName>ppt_y</p:attrName>
                                        </p:attrNameLst>
                                      </p:cBhvr>
                                      <p:tavLst>
                                        <p:tav tm="0" fmla="#ppt_y-sin(pi*$)/27">
                                          <p:val>
                                            <p:fltVal val="0"/>
                                          </p:val>
                                        </p:tav>
                                        <p:tav tm="100000">
                                          <p:val>
                                            <p:fltVal val="1"/>
                                          </p:val>
                                        </p:tav>
                                      </p:tavLst>
                                    </p:anim>
                                    <p:anim calcmode="lin" valueType="num">
                                      <p:cBhvr>
                                        <p:cTn id="20" dur="410" tmFilter="0, 0; 0.125,0.2665; 0.25,0.4; 0.375,0.465; 0.5,0.5;  0.625,0.535; 0.75,0.6; 0.875,0.7335; 1,1">
                                          <p:stCondLst>
                                            <p:cond delay="4140"/>
                                          </p:stCondLst>
                                        </p:cTn>
                                        <p:tgtEl>
                                          <p:spTgt spid="9"/>
                                        </p:tgtEl>
                                        <p:attrNameLst>
                                          <p:attrName>ppt_y</p:attrName>
                                        </p:attrNameLst>
                                      </p:cBhvr>
                                      <p:tavLst>
                                        <p:tav tm="0" fmla="#ppt_y-sin(pi*$)/81">
                                          <p:val>
                                            <p:fltVal val="0"/>
                                          </p:val>
                                        </p:tav>
                                        <p:tav tm="100000">
                                          <p:val>
                                            <p:fltVal val="1"/>
                                          </p:val>
                                        </p:tav>
                                      </p:tavLst>
                                    </p:anim>
                                    <p:animScale>
                                      <p:cBhvr>
                                        <p:cTn id="21" dur="65">
                                          <p:stCondLst>
                                            <p:cond delay="1625"/>
                                          </p:stCondLst>
                                        </p:cTn>
                                        <p:tgtEl>
                                          <p:spTgt spid="9"/>
                                        </p:tgtEl>
                                      </p:cBhvr>
                                      <p:to x="100000" y="60000"/>
                                    </p:animScale>
                                    <p:animScale>
                                      <p:cBhvr>
                                        <p:cTn id="22" dur="415" decel="50000">
                                          <p:stCondLst>
                                            <p:cond delay="1690"/>
                                          </p:stCondLst>
                                        </p:cTn>
                                        <p:tgtEl>
                                          <p:spTgt spid="9"/>
                                        </p:tgtEl>
                                      </p:cBhvr>
                                      <p:to x="100000" y="100000"/>
                                    </p:animScale>
                                    <p:animScale>
                                      <p:cBhvr>
                                        <p:cTn id="23" dur="65">
                                          <p:stCondLst>
                                            <p:cond delay="3280"/>
                                          </p:stCondLst>
                                        </p:cTn>
                                        <p:tgtEl>
                                          <p:spTgt spid="9"/>
                                        </p:tgtEl>
                                      </p:cBhvr>
                                      <p:to x="100000" y="80000"/>
                                    </p:animScale>
                                    <p:animScale>
                                      <p:cBhvr>
                                        <p:cTn id="24" dur="415" decel="50000">
                                          <p:stCondLst>
                                            <p:cond delay="3345"/>
                                          </p:stCondLst>
                                        </p:cTn>
                                        <p:tgtEl>
                                          <p:spTgt spid="9"/>
                                        </p:tgtEl>
                                      </p:cBhvr>
                                      <p:to x="100000" y="100000"/>
                                    </p:animScale>
                                    <p:animScale>
                                      <p:cBhvr>
                                        <p:cTn id="25" dur="65">
                                          <p:stCondLst>
                                            <p:cond delay="4105"/>
                                          </p:stCondLst>
                                        </p:cTn>
                                        <p:tgtEl>
                                          <p:spTgt spid="9"/>
                                        </p:tgtEl>
                                      </p:cBhvr>
                                      <p:to x="100000" y="90000"/>
                                    </p:animScale>
                                    <p:animScale>
                                      <p:cBhvr>
                                        <p:cTn id="26" dur="415" decel="50000">
                                          <p:stCondLst>
                                            <p:cond delay="4170"/>
                                          </p:stCondLst>
                                        </p:cTn>
                                        <p:tgtEl>
                                          <p:spTgt spid="9"/>
                                        </p:tgtEl>
                                      </p:cBhvr>
                                      <p:to x="100000" y="100000"/>
                                    </p:animScale>
                                    <p:animScale>
                                      <p:cBhvr>
                                        <p:cTn id="27" dur="65">
                                          <p:stCondLst>
                                            <p:cond delay="4520"/>
                                          </p:stCondLst>
                                        </p:cTn>
                                        <p:tgtEl>
                                          <p:spTgt spid="9"/>
                                        </p:tgtEl>
                                      </p:cBhvr>
                                      <p:to x="100000" y="95000"/>
                                    </p:animScale>
                                    <p:animScale>
                                      <p:cBhvr>
                                        <p:cTn id="28" dur="415" decel="50000">
                                          <p:stCondLst>
                                            <p:cond delay="4585"/>
                                          </p:stCondLst>
                                        </p:cTn>
                                        <p:tgtEl>
                                          <p:spTgt spid="9"/>
                                        </p:tgtEl>
                                      </p:cBhvr>
                                      <p:to x="100000" y="100000"/>
                                    </p:animScale>
                                  </p:childTnLst>
                                </p:cTn>
                              </p:par>
                            </p:childTnLst>
                          </p:cTn>
                        </p:par>
                        <p:par>
                          <p:cTn id="29" fill="hold">
                            <p:stCondLst>
                              <p:cond delay="19000"/>
                            </p:stCondLst>
                            <p:childTnLst>
                              <p:par>
                                <p:cTn id="30" presetID="10" presetClass="entr" presetSubtype="0" fill="hold" nodeType="after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fade">
                                      <p:cBhvr>
                                        <p:cTn id="32" dur="1000"/>
                                        <p:tgtEl>
                                          <p:spTgt spid="2054"/>
                                        </p:tgtEl>
                                      </p:cBhvr>
                                    </p:animEffect>
                                  </p:childTnLst>
                                  <p:subTnLst>
                                    <p:set>
                                      <p:cBhvr override="childStyle">
                                        <p:cTn dur="1" fill="hold" display="0" masterRel="sameClick" afterEffect="1">
                                          <p:stCondLst>
                                            <p:cond evt="end" delay="0">
                                              <p:tn val="30"/>
                                            </p:cond>
                                          </p:stCondLst>
                                        </p:cTn>
                                        <p:tgtEl>
                                          <p:spTgt spid="2054"/>
                                        </p:tgtEl>
                                        <p:attrNameLst>
                                          <p:attrName>style.visibility</p:attrName>
                                        </p:attrNameLst>
                                      </p:cBhvr>
                                      <p:to>
                                        <p:strVal val="hidden"/>
                                      </p:to>
                                    </p:set>
                                  </p:subTnLst>
                                </p:cTn>
                              </p:par>
                            </p:childTnLst>
                          </p:cTn>
                        </p:par>
                        <p:par>
                          <p:cTn id="33" fill="hold">
                            <p:stCondLst>
                              <p:cond delay="20000"/>
                            </p:stCondLst>
                            <p:childTnLst>
                              <p:par>
                                <p:cTn id="34" presetID="26" presetClass="entr" presetSubtype="0" fill="hold" grpId="0" nodeType="afterEffect">
                                  <p:stCondLst>
                                    <p:cond delay="50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1450">
                                          <p:stCondLst>
                                            <p:cond delay="0"/>
                                          </p:stCondLst>
                                        </p:cTn>
                                        <p:tgtEl>
                                          <p:spTgt spid="11"/>
                                        </p:tgtEl>
                                      </p:cBhvr>
                                    </p:animEffect>
                                    <p:anim calcmode="lin" valueType="num">
                                      <p:cBhvr>
                                        <p:cTn id="37" dur="4555"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8" dur="1660"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9" dur="1660" tmFilter="0, 0; 0.125,0.2665; 0.25,0.4; 0.375,0.465; 0.5,0.5;  0.625,0.535; 0.75,0.6; 0.875,0.7335; 1,1">
                                          <p:stCondLst>
                                            <p:cond delay="1660"/>
                                          </p:stCondLst>
                                        </p:cTn>
                                        <p:tgtEl>
                                          <p:spTgt spid="11"/>
                                        </p:tgtEl>
                                        <p:attrNameLst>
                                          <p:attrName>ppt_y</p:attrName>
                                        </p:attrNameLst>
                                      </p:cBhvr>
                                      <p:tavLst>
                                        <p:tav tm="0" fmla="#ppt_y-sin(pi*$)/9">
                                          <p:val>
                                            <p:fltVal val="0"/>
                                          </p:val>
                                        </p:tav>
                                        <p:tav tm="100000">
                                          <p:val>
                                            <p:fltVal val="1"/>
                                          </p:val>
                                        </p:tav>
                                      </p:tavLst>
                                    </p:anim>
                                    <p:anim calcmode="lin" valueType="num">
                                      <p:cBhvr>
                                        <p:cTn id="40" dur="830" tmFilter="0, 0; 0.125,0.2665; 0.25,0.4; 0.375,0.465; 0.5,0.5;  0.625,0.535; 0.75,0.6; 0.875,0.7335; 1,1">
                                          <p:stCondLst>
                                            <p:cond delay="3310"/>
                                          </p:stCondLst>
                                        </p:cTn>
                                        <p:tgtEl>
                                          <p:spTgt spid="11"/>
                                        </p:tgtEl>
                                        <p:attrNameLst>
                                          <p:attrName>ppt_y</p:attrName>
                                        </p:attrNameLst>
                                      </p:cBhvr>
                                      <p:tavLst>
                                        <p:tav tm="0" fmla="#ppt_y-sin(pi*$)/27">
                                          <p:val>
                                            <p:fltVal val="0"/>
                                          </p:val>
                                        </p:tav>
                                        <p:tav tm="100000">
                                          <p:val>
                                            <p:fltVal val="1"/>
                                          </p:val>
                                        </p:tav>
                                      </p:tavLst>
                                    </p:anim>
                                    <p:anim calcmode="lin" valueType="num">
                                      <p:cBhvr>
                                        <p:cTn id="41" dur="410" tmFilter="0, 0; 0.125,0.2665; 0.25,0.4; 0.375,0.465; 0.5,0.5;  0.625,0.535; 0.75,0.6; 0.875,0.7335; 1,1">
                                          <p:stCondLst>
                                            <p:cond delay="4140"/>
                                          </p:stCondLst>
                                        </p:cTn>
                                        <p:tgtEl>
                                          <p:spTgt spid="11"/>
                                        </p:tgtEl>
                                        <p:attrNameLst>
                                          <p:attrName>ppt_y</p:attrName>
                                        </p:attrNameLst>
                                      </p:cBhvr>
                                      <p:tavLst>
                                        <p:tav tm="0" fmla="#ppt_y-sin(pi*$)/81">
                                          <p:val>
                                            <p:fltVal val="0"/>
                                          </p:val>
                                        </p:tav>
                                        <p:tav tm="100000">
                                          <p:val>
                                            <p:fltVal val="1"/>
                                          </p:val>
                                        </p:tav>
                                      </p:tavLst>
                                    </p:anim>
                                    <p:animScale>
                                      <p:cBhvr>
                                        <p:cTn id="42" dur="65">
                                          <p:stCondLst>
                                            <p:cond delay="1625"/>
                                          </p:stCondLst>
                                        </p:cTn>
                                        <p:tgtEl>
                                          <p:spTgt spid="11"/>
                                        </p:tgtEl>
                                      </p:cBhvr>
                                      <p:to x="100000" y="60000"/>
                                    </p:animScale>
                                    <p:animScale>
                                      <p:cBhvr>
                                        <p:cTn id="43" dur="415" decel="50000">
                                          <p:stCondLst>
                                            <p:cond delay="1690"/>
                                          </p:stCondLst>
                                        </p:cTn>
                                        <p:tgtEl>
                                          <p:spTgt spid="11"/>
                                        </p:tgtEl>
                                      </p:cBhvr>
                                      <p:to x="100000" y="100000"/>
                                    </p:animScale>
                                    <p:animScale>
                                      <p:cBhvr>
                                        <p:cTn id="44" dur="65">
                                          <p:stCondLst>
                                            <p:cond delay="3280"/>
                                          </p:stCondLst>
                                        </p:cTn>
                                        <p:tgtEl>
                                          <p:spTgt spid="11"/>
                                        </p:tgtEl>
                                      </p:cBhvr>
                                      <p:to x="100000" y="80000"/>
                                    </p:animScale>
                                    <p:animScale>
                                      <p:cBhvr>
                                        <p:cTn id="45" dur="415" decel="50000">
                                          <p:stCondLst>
                                            <p:cond delay="3345"/>
                                          </p:stCondLst>
                                        </p:cTn>
                                        <p:tgtEl>
                                          <p:spTgt spid="11"/>
                                        </p:tgtEl>
                                      </p:cBhvr>
                                      <p:to x="100000" y="100000"/>
                                    </p:animScale>
                                    <p:animScale>
                                      <p:cBhvr>
                                        <p:cTn id="46" dur="65">
                                          <p:stCondLst>
                                            <p:cond delay="4105"/>
                                          </p:stCondLst>
                                        </p:cTn>
                                        <p:tgtEl>
                                          <p:spTgt spid="11"/>
                                        </p:tgtEl>
                                      </p:cBhvr>
                                      <p:to x="100000" y="90000"/>
                                    </p:animScale>
                                    <p:animScale>
                                      <p:cBhvr>
                                        <p:cTn id="47" dur="415" decel="50000">
                                          <p:stCondLst>
                                            <p:cond delay="4170"/>
                                          </p:stCondLst>
                                        </p:cTn>
                                        <p:tgtEl>
                                          <p:spTgt spid="11"/>
                                        </p:tgtEl>
                                      </p:cBhvr>
                                      <p:to x="100000" y="100000"/>
                                    </p:animScale>
                                    <p:animScale>
                                      <p:cBhvr>
                                        <p:cTn id="48" dur="65">
                                          <p:stCondLst>
                                            <p:cond delay="4520"/>
                                          </p:stCondLst>
                                        </p:cTn>
                                        <p:tgtEl>
                                          <p:spTgt spid="11"/>
                                        </p:tgtEl>
                                      </p:cBhvr>
                                      <p:to x="100000" y="95000"/>
                                    </p:animScale>
                                    <p:animScale>
                                      <p:cBhvr>
                                        <p:cTn id="49" dur="415" decel="50000">
                                          <p:stCondLst>
                                            <p:cond delay="4585"/>
                                          </p:stCondLst>
                                        </p:cTn>
                                        <p:tgtEl>
                                          <p:spTgt spid="11"/>
                                        </p:tgtEl>
                                      </p:cBhvr>
                                      <p:to x="100000" y="100000"/>
                                    </p:animScale>
                                  </p:childTnLst>
                                </p:cTn>
                              </p:par>
                            </p:childTnLst>
                          </p:cTn>
                        </p:par>
                        <p:par>
                          <p:cTn id="50" fill="hold">
                            <p:stCondLst>
                              <p:cond delay="25500"/>
                            </p:stCondLst>
                            <p:childTnLst>
                              <p:par>
                                <p:cTn id="51" presetID="10" presetClass="entr" presetSubtype="0" fill="hold" nodeType="afterEffect">
                                  <p:stCondLst>
                                    <p:cond delay="0"/>
                                  </p:stCondLst>
                                  <p:childTnLst>
                                    <p:set>
                                      <p:cBhvr>
                                        <p:cTn id="52" dur="1" fill="hold">
                                          <p:stCondLst>
                                            <p:cond delay="0"/>
                                          </p:stCondLst>
                                        </p:cTn>
                                        <p:tgtEl>
                                          <p:spTgt spid="2050"/>
                                        </p:tgtEl>
                                        <p:attrNameLst>
                                          <p:attrName>style.visibility</p:attrName>
                                        </p:attrNameLst>
                                      </p:cBhvr>
                                      <p:to>
                                        <p:strVal val="visible"/>
                                      </p:to>
                                    </p:set>
                                    <p:animEffect transition="in" filter="fade">
                                      <p:cBhvr>
                                        <p:cTn id="53" dur="1000"/>
                                        <p:tgtEl>
                                          <p:spTgt spid="2050"/>
                                        </p:tgtEl>
                                      </p:cBhvr>
                                    </p:animEffect>
                                  </p:childTnLst>
                                  <p:subTnLst>
                                    <p:set>
                                      <p:cBhvr override="childStyle">
                                        <p:cTn dur="1" fill="hold" display="0" masterRel="sameClick" afterEffect="1">
                                          <p:stCondLst>
                                            <p:cond evt="end" delay="0">
                                              <p:tn val="51"/>
                                            </p:cond>
                                          </p:stCondLst>
                                        </p:cTn>
                                        <p:tgtEl>
                                          <p:spTgt spid="20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97886" y="1268760"/>
            <a:ext cx="4050578" cy="223224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4400" b="1" dirty="0" smtClean="0">
                <a:ln w="11430"/>
                <a:solidFill>
                  <a:schemeClr val="bg2">
                    <a:lumMod val="50000"/>
                  </a:schemeClr>
                </a:solidFill>
                <a:effectLst>
                  <a:outerShdw blurRad="50800" dist="39000" dir="5460000" algn="tl">
                    <a:srgbClr val="000000">
                      <a:alpha val="38000"/>
                    </a:srgbClr>
                  </a:outerShdw>
                </a:effectLst>
                <a:latin typeface="Corbel" pitchFamily="34" charset="0"/>
              </a:rPr>
              <a:t>PARCE QUE LE MONDE CHANGE…</a:t>
            </a:r>
            <a:endParaRPr lang="fr-FR" sz="4400" b="1" dirty="0">
              <a:ln w="11430"/>
              <a:solidFill>
                <a:schemeClr val="bg2">
                  <a:lumMod val="50000"/>
                </a:schemeClr>
              </a:solidFill>
              <a:effectLst>
                <a:outerShdw blurRad="50800" dist="39000" dir="5460000" algn="tl">
                  <a:srgbClr val="000000">
                    <a:alpha val="38000"/>
                  </a:srgbClr>
                </a:outerShdw>
              </a:effectLst>
              <a:latin typeface="Corbel" pitchFamily="34" charset="0"/>
            </a:endParaRPr>
          </a:p>
        </p:txBody>
      </p:sp>
      <p:sp>
        <p:nvSpPr>
          <p:cNvPr id="3" name="Espace réservé du contenu 2"/>
          <p:cNvSpPr>
            <a:spLocks noGrp="1"/>
          </p:cNvSpPr>
          <p:nvPr>
            <p:ph idx="1"/>
          </p:nvPr>
        </p:nvSpPr>
        <p:spPr>
          <a:xfrm>
            <a:off x="-324544" y="3429000"/>
            <a:ext cx="4896544" cy="3145536"/>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109728" indent="0" algn="r">
              <a:buNone/>
            </a:pPr>
            <a:r>
              <a:rPr lang="fr-FR" sz="4400" b="1" dirty="0" smtClean="0">
                <a:ln w="11430"/>
                <a:solidFill>
                  <a:srgbClr val="00B0F0"/>
                </a:solidFill>
                <a:effectLst>
                  <a:outerShdw blurRad="50800" dist="39000" dir="5460000" algn="tl">
                    <a:srgbClr val="000000">
                      <a:alpha val="38000"/>
                    </a:srgbClr>
                  </a:outerShdw>
                </a:effectLst>
                <a:latin typeface="Corbel" pitchFamily="34" charset="0"/>
              </a:rPr>
              <a:t>NOUS VOULONS DES ETUDIANTS QUI CHANGENT LE MONDE…</a:t>
            </a:r>
            <a:endParaRPr lang="fr-FR" sz="4400" b="1" dirty="0">
              <a:ln w="11430"/>
              <a:solidFill>
                <a:srgbClr val="00B0F0"/>
              </a:solidFill>
              <a:effectLst>
                <a:outerShdw blurRad="50800" dist="39000" dir="5460000" algn="tl">
                  <a:srgbClr val="000000">
                    <a:alpha val="38000"/>
                  </a:srgbClr>
                </a:outerShdw>
              </a:effectLst>
              <a:latin typeface="Corbel" pitchFamily="34" charset="0"/>
            </a:endParaRPr>
          </a:p>
        </p:txBody>
      </p:sp>
      <p:sp>
        <p:nvSpPr>
          <p:cNvPr id="4" name="Espace réservé du pied de page 3"/>
          <p:cNvSpPr>
            <a:spLocks noGrp="1"/>
          </p:cNvSpPr>
          <p:nvPr>
            <p:ph type="ftr" sz="quarter" idx="11"/>
          </p:nvPr>
        </p:nvSpPr>
        <p:spPr/>
        <p:txBody>
          <a:bodyPr/>
          <a:lstStyle/>
          <a:p>
            <a:r>
              <a:rPr lang="fr-FR" smtClean="0"/>
              <a:t>ALLAL M. Amine, Formation RAQ, Chap. 4</a:t>
            </a:r>
            <a:endParaRPr lang="fr-FR"/>
          </a:p>
        </p:txBody>
      </p:sp>
      <p:pic>
        <p:nvPicPr>
          <p:cNvPr id="6"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39552" y="1412776"/>
            <a:ext cx="3908773" cy="19079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788024" y="4077072"/>
            <a:ext cx="3966915" cy="190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B168A961-0F68-4A73-9145-EF43C4BD5DE9}" type="slidenum">
              <a:rPr lang="fr-FR" smtClean="0"/>
              <a:pPr/>
              <a:t>3</a:t>
            </a:fld>
            <a:endParaRPr lang="fr-FR"/>
          </a:p>
        </p:txBody>
      </p:sp>
    </p:spTree>
    <p:extLst>
      <p:ext uri="{BB962C8B-B14F-4D97-AF65-F5344CB8AC3E}">
        <p14:creationId xmlns:p14="http://schemas.microsoft.com/office/powerpoint/2010/main" val="136173816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370129"/>
            <a:ext cx="8229600" cy="1066800"/>
          </a:xfrm>
        </p:spPr>
        <p:txBody>
          <a:bodyPr>
            <a:normAutofit fontScale="90000"/>
          </a:bodyPr>
          <a:lstStyle/>
          <a:p>
            <a:pPr>
              <a:spcBef>
                <a:spcPts val="2400"/>
              </a:spcBef>
              <a:spcAft>
                <a:spcPts val="1200"/>
              </a:spcAft>
            </a:pPr>
            <a:r>
              <a:rPr lang="fr-FR" sz="4400" b="1" dirty="0" smtClean="0">
                <a:solidFill>
                  <a:srgbClr val="0094C8"/>
                </a:solidFill>
                <a:latin typeface="Corbel" pitchFamily="34" charset="0"/>
              </a:rPr>
              <a:t>«</a:t>
            </a:r>
            <a:r>
              <a:rPr lang="fr-FR" sz="4400" b="1" dirty="0">
                <a:solidFill>
                  <a:srgbClr val="0094C8"/>
                </a:solidFill>
                <a:latin typeface="Corbel" pitchFamily="34" charset="0"/>
              </a:rPr>
              <a:t> Les véritables voyages de la découverte ne consistent pas à chercher de nouvelles terres, mais à regarder avec de nouveaux yeux. </a:t>
            </a:r>
            <a:r>
              <a:rPr lang="fr-FR" sz="4400" b="1" dirty="0" smtClean="0">
                <a:solidFill>
                  <a:srgbClr val="0094C8"/>
                </a:solidFill>
                <a:latin typeface="Corbel" pitchFamily="34" charset="0"/>
              </a:rPr>
              <a:t>»</a:t>
            </a:r>
            <a:br>
              <a:rPr lang="fr-FR" sz="4400" b="1" dirty="0" smtClean="0">
                <a:solidFill>
                  <a:srgbClr val="0094C8"/>
                </a:solidFill>
                <a:latin typeface="Corbel" pitchFamily="34" charset="0"/>
              </a:rPr>
            </a:br>
            <a:r>
              <a:rPr lang="fr-FR" sz="2000" b="1" dirty="0">
                <a:solidFill>
                  <a:srgbClr val="0094C8"/>
                </a:solidFill>
                <a:latin typeface="Corbel" pitchFamily="34" charset="0"/>
              </a:rPr>
              <a:t/>
            </a:r>
            <a:br>
              <a:rPr lang="fr-FR" sz="2000" b="1" dirty="0">
                <a:solidFill>
                  <a:srgbClr val="0094C8"/>
                </a:solidFill>
                <a:latin typeface="Corbel" pitchFamily="34" charset="0"/>
              </a:rPr>
            </a:br>
            <a:r>
              <a:rPr lang="fr-FR" sz="3600" b="1" i="1" dirty="0" smtClean="0">
                <a:solidFill>
                  <a:srgbClr val="0094C8"/>
                </a:solidFill>
                <a:latin typeface="Corbel" pitchFamily="34" charset="0"/>
              </a:rPr>
              <a:t>Marcel Proust</a:t>
            </a:r>
            <a:r>
              <a:rPr lang="fr-FR" sz="3600" b="1" dirty="0">
                <a:solidFill>
                  <a:srgbClr val="0094C8"/>
                </a:solidFill>
                <a:latin typeface="Corbel" pitchFamily="34" charset="0"/>
              </a:rPr>
              <a:t/>
            </a:r>
            <a:br>
              <a:rPr lang="fr-FR" sz="3600" b="1" dirty="0">
                <a:solidFill>
                  <a:srgbClr val="0094C8"/>
                </a:solidFill>
                <a:latin typeface="Corbel" pitchFamily="34" charset="0"/>
              </a:rPr>
            </a:br>
            <a:endParaRPr lang="fr-FR" sz="3600" b="1" dirty="0">
              <a:solidFill>
                <a:srgbClr val="0094C8"/>
              </a:solidFill>
            </a:endParaRPr>
          </a:p>
        </p:txBody>
      </p:sp>
      <p:sp>
        <p:nvSpPr>
          <p:cNvPr id="4" name="Espace réservé du pied de page 3"/>
          <p:cNvSpPr>
            <a:spLocks noGrp="1"/>
          </p:cNvSpPr>
          <p:nvPr>
            <p:ph type="ftr" sz="quarter" idx="11"/>
          </p:nvPr>
        </p:nvSpPr>
        <p:spPr/>
        <p:txBody>
          <a:bodyPr/>
          <a:lstStyle/>
          <a:p>
            <a:r>
              <a:rPr lang="fr-FR" smtClean="0"/>
              <a:t>ALLAL M. Amine, Formation RAQ, Chap. 4</a:t>
            </a:r>
            <a:endParaRPr lang="fr-FR" dirty="0"/>
          </a:p>
        </p:txBody>
      </p:sp>
      <p:sp>
        <p:nvSpPr>
          <p:cNvPr id="5" name="Espace réservé du numéro de diapositive 4"/>
          <p:cNvSpPr>
            <a:spLocks noGrp="1"/>
          </p:cNvSpPr>
          <p:nvPr>
            <p:ph type="sldNum" sz="quarter" idx="12"/>
          </p:nvPr>
        </p:nvSpPr>
        <p:spPr>
          <a:xfrm>
            <a:off x="8460432" y="-27384"/>
            <a:ext cx="539552" cy="365760"/>
          </a:xfrm>
        </p:spPr>
        <p:txBody>
          <a:bodyPr/>
          <a:lstStyle/>
          <a:p>
            <a:fld id="{B168A961-0F68-4A73-9145-EF43C4BD5DE9}" type="slidenum">
              <a:rPr lang="fr-FR" smtClean="0">
                <a:solidFill>
                  <a:schemeClr val="bg1"/>
                </a:solidFill>
              </a:rPr>
              <a:pPr/>
              <a:t>30</a:t>
            </a:fld>
            <a:endParaRPr lang="fr-FR"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861" y="3573015"/>
            <a:ext cx="4556515" cy="3113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23014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95536" y="2348880"/>
            <a:ext cx="4042792" cy="1470025"/>
          </a:xfrm>
        </p:spPr>
        <p:txBody>
          <a:bodyPr>
            <a:normAutofit fontScale="90000"/>
          </a:bodyPr>
          <a:lstStyle/>
          <a:p>
            <a:pPr marL="185738">
              <a:spcBef>
                <a:spcPct val="20000"/>
              </a:spcBef>
            </a:pPr>
            <a:r>
              <a:rPr kumimoji="1" lang="fr-FR" sz="3100" b="1" dirty="0" smtClean="0">
                <a:latin typeface="Corbel" pitchFamily="34" charset="0"/>
              </a:rPr>
              <a:t>« </a:t>
            </a:r>
            <a:r>
              <a:rPr kumimoji="1" lang="fr-FR" sz="3100" b="1" dirty="0">
                <a:latin typeface="Corbel" pitchFamily="34" charset="0"/>
              </a:rPr>
              <a:t>Le monde déteste le changement, c'est pourtant la seule chose qui lui a permis de progresser</a:t>
            </a:r>
            <a:r>
              <a:rPr kumimoji="1" lang="fr-FR" sz="3100" b="1" dirty="0" smtClean="0">
                <a:latin typeface="Corbel" pitchFamily="34" charset="0"/>
              </a:rPr>
              <a:t>. »</a:t>
            </a:r>
            <a:br>
              <a:rPr kumimoji="1" lang="fr-FR" sz="3100" b="1" dirty="0" smtClean="0">
                <a:latin typeface="Corbel" pitchFamily="34" charset="0"/>
              </a:rPr>
            </a:br>
            <a:r>
              <a:rPr kumimoji="1" lang="fr-FR" sz="2700" b="1" dirty="0" smtClean="0">
                <a:latin typeface="Corbel" pitchFamily="34" charset="0"/>
              </a:rPr>
              <a:t/>
            </a:r>
            <a:br>
              <a:rPr kumimoji="1" lang="fr-FR" sz="2700" b="1" dirty="0" smtClean="0">
                <a:latin typeface="Corbel" pitchFamily="34" charset="0"/>
              </a:rPr>
            </a:br>
            <a:r>
              <a:rPr kumimoji="1" lang="fr-FR" sz="2200" b="1" dirty="0" smtClean="0">
                <a:latin typeface="Corbel" pitchFamily="34" charset="0"/>
              </a:rPr>
              <a:t>Charles F. KETTERING</a:t>
            </a:r>
            <a:br>
              <a:rPr kumimoji="1" lang="fr-FR" sz="2200" b="1" dirty="0" smtClean="0">
                <a:latin typeface="Corbel" pitchFamily="34" charset="0"/>
              </a:rPr>
            </a:br>
            <a:r>
              <a:rPr kumimoji="1" lang="fr-FR" sz="2200" b="1" dirty="0" smtClean="0">
                <a:latin typeface="Corbel" pitchFamily="34" charset="0"/>
              </a:rPr>
              <a:t>1876-1958</a:t>
            </a:r>
            <a:r>
              <a:rPr kumimoji="1" lang="fr-FR" sz="2200" b="1" dirty="0">
                <a:latin typeface="Corbel" pitchFamily="34" charset="0"/>
              </a:rPr>
              <a:t/>
            </a:r>
            <a:br>
              <a:rPr kumimoji="1" lang="fr-FR" sz="2200" b="1" dirty="0">
                <a:latin typeface="Corbel" pitchFamily="34" charset="0"/>
              </a:rPr>
            </a:br>
            <a:endParaRPr lang="fr-FR" sz="2200" dirty="0">
              <a:latin typeface="Corbel" pitchFamily="34" charset="0"/>
            </a:endParaRPr>
          </a:p>
        </p:txBody>
      </p:sp>
      <p:pic>
        <p:nvPicPr>
          <p:cNvPr id="942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0000">
            <a:off x="829002" y="4283223"/>
            <a:ext cx="2800173" cy="21270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Picture 2" descr="H:\DOCUMENT 08 2014\Pictures\Concep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706" y="4437112"/>
            <a:ext cx="2438980" cy="2016224"/>
          </a:xfrm>
          <a:prstGeom prst="rect">
            <a:avLst/>
          </a:prstGeom>
          <a:ln>
            <a:noFill/>
          </a:ln>
          <a:effectLst>
            <a:softEdge rad="112500"/>
          </a:effectLst>
          <a:extLst/>
        </p:spPr>
      </p:pic>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Grp="1" noChangeArrowheads="1"/>
          </p:cNvSpPr>
          <p:nvPr>
            <p:ph type="body" sz="half" idx="1"/>
          </p:nvPr>
        </p:nvSpPr>
        <p:spPr>
          <a:xfrm>
            <a:off x="685800" y="1981200"/>
            <a:ext cx="7918648" cy="2959968"/>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a:sp3d extrusionH="57150">
              <a:bevelT w="38100" h="38100"/>
            </a:sp3d>
          </a:bodyPr>
          <a:lstStyle/>
          <a:p>
            <a:pPr>
              <a:lnSpc>
                <a:spcPct val="90000"/>
              </a:lnSpc>
              <a:spcAft>
                <a:spcPts val="600"/>
              </a:spcAft>
              <a:defRPr/>
            </a:pPr>
            <a:r>
              <a:rPr lang="fr-FR" sz="3600" dirty="0" smtClean="0">
                <a:solidFill>
                  <a:schemeClr val="accent6">
                    <a:lumMod val="50000"/>
                  </a:schemeClr>
                </a:solidFill>
                <a:latin typeface="Corbel" pitchFamily="34" charset="0"/>
              </a:rPr>
              <a:t>« AUJOURD’HUI, IL VOUS FAUT COURIR PLUS VITE POUR RESTER A LA MEME PLACE. »</a:t>
            </a:r>
          </a:p>
          <a:p>
            <a:pPr>
              <a:lnSpc>
                <a:spcPct val="90000"/>
              </a:lnSpc>
              <a:defRPr/>
            </a:pPr>
            <a:r>
              <a:rPr lang="fr-FR" sz="3200" b="0" dirty="0" smtClean="0">
                <a:solidFill>
                  <a:schemeClr val="accent6">
                    <a:lumMod val="50000"/>
                  </a:schemeClr>
                </a:solidFill>
                <a:latin typeface="Corbel" pitchFamily="34" charset="0"/>
              </a:rPr>
              <a:t>Paul  Valery, 1935</a:t>
            </a:r>
            <a:endParaRPr lang="fr-CA" sz="3200" b="0" dirty="0" smtClean="0">
              <a:solidFill>
                <a:schemeClr val="accent6">
                  <a:lumMod val="50000"/>
                </a:schemeClr>
              </a:solidFill>
              <a:latin typeface="Corbel" pitchFamily="34" charset="0"/>
            </a:endParaRPr>
          </a:p>
        </p:txBody>
      </p:sp>
      <p:sp>
        <p:nvSpPr>
          <p:cNvPr id="9" name="Espace réservé du pied de page 8"/>
          <p:cNvSpPr>
            <a:spLocks noGrp="1"/>
          </p:cNvSpPr>
          <p:nvPr>
            <p:ph type="ftr" sz="quarter" idx="12"/>
          </p:nvPr>
        </p:nvSpPr>
        <p:spPr/>
        <p:txBody>
          <a:bodyPr/>
          <a:lstStyle/>
          <a:p>
            <a:r>
              <a:rPr lang="fr-FR" smtClean="0"/>
              <a:t>ALLAL M. Amine, Formation RAQ, Chap. 4</a:t>
            </a:r>
            <a:endParaRPr lang="fr-FR"/>
          </a:p>
        </p:txBody>
      </p:sp>
      <p:sp>
        <p:nvSpPr>
          <p:cNvPr id="2" name="Espace réservé du numéro de diapositive 1"/>
          <p:cNvSpPr>
            <a:spLocks noGrp="1"/>
          </p:cNvSpPr>
          <p:nvPr>
            <p:ph type="sldNum" sz="quarter" idx="11"/>
          </p:nvPr>
        </p:nvSpPr>
        <p:spPr>
          <a:xfrm>
            <a:off x="8379107" y="6356820"/>
            <a:ext cx="762000" cy="365760"/>
          </a:xfrm>
        </p:spPr>
        <p:txBody>
          <a:bodyPr/>
          <a:lstStyle/>
          <a:p>
            <a:fld id="{3926B434-FBD3-4B2D-B7C0-66961AC409BE}" type="slidenum">
              <a:rPr lang="fr-FR" smtClean="0">
                <a:solidFill>
                  <a:schemeClr val="tx2">
                    <a:lumMod val="75000"/>
                  </a:schemeClr>
                </a:solidFill>
              </a:rPr>
              <a:pPr/>
              <a:t>4</a:t>
            </a:fld>
            <a:endParaRPr lang="fr-FR" dirty="0">
              <a:solidFill>
                <a:schemeClr val="tx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1"/>
          </p:nvPr>
        </p:nvSpPr>
        <p:spPr/>
        <p:txBody>
          <a:bodyPr/>
          <a:lstStyle/>
          <a:p>
            <a:fld id="{3926B434-FBD3-4B2D-B7C0-66961AC409BE}" type="slidenum">
              <a:rPr lang="fr-FR" smtClean="0"/>
              <a:pPr/>
              <a:t>5</a:t>
            </a:fld>
            <a:endParaRPr lang="fr-FR" dirty="0"/>
          </a:p>
        </p:txBody>
      </p:sp>
      <p:sp>
        <p:nvSpPr>
          <p:cNvPr id="8" name="Espace réservé du pied de page 7"/>
          <p:cNvSpPr>
            <a:spLocks noGrp="1"/>
          </p:cNvSpPr>
          <p:nvPr>
            <p:ph type="ftr" sz="quarter" idx="12"/>
          </p:nvPr>
        </p:nvSpPr>
        <p:spPr/>
        <p:txBody>
          <a:bodyPr/>
          <a:lstStyle/>
          <a:p>
            <a:r>
              <a:rPr lang="fr-FR" smtClean="0"/>
              <a:t>ALLAL M. Amine, Formation RAQ, Chap. 4</a:t>
            </a:r>
            <a:endParaRPr lang="fr-FR" dirty="0"/>
          </a:p>
        </p:txBody>
      </p:sp>
      <p:sp>
        <p:nvSpPr>
          <p:cNvPr id="9" name="Titre 1"/>
          <p:cNvSpPr>
            <a:spLocks noGrp="1"/>
          </p:cNvSpPr>
          <p:nvPr>
            <p:ph type="title"/>
          </p:nvPr>
        </p:nvSpPr>
        <p:spPr>
          <a:xfrm>
            <a:off x="72008" y="404664"/>
            <a:ext cx="8964488" cy="604656"/>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b="1" dirty="0" smtClean="0">
                <a:ln w="11430"/>
                <a:solidFill>
                  <a:srgbClr val="663300"/>
                </a:solidFill>
                <a:effectLst>
                  <a:outerShdw blurRad="50800" dist="39000" dir="5460000" algn="tl">
                    <a:srgbClr val="000000">
                      <a:alpha val="38000"/>
                    </a:srgbClr>
                  </a:outerShdw>
                </a:effectLst>
              </a:rPr>
              <a:t>DEFINITIONS (</a:t>
            </a:r>
            <a:r>
              <a:rPr lang="fr-FR" sz="3100" b="1" dirty="0" smtClean="0">
                <a:ln w="11430"/>
                <a:solidFill>
                  <a:srgbClr val="663300"/>
                </a:solidFill>
                <a:effectLst>
                  <a:outerShdw blurRad="50800" dist="39000" dir="5460000" algn="tl">
                    <a:srgbClr val="000000">
                      <a:alpha val="38000"/>
                    </a:srgbClr>
                  </a:outerShdw>
                </a:effectLst>
              </a:rPr>
              <a:t>ISO 9001:2015</a:t>
            </a:r>
            <a:r>
              <a:rPr lang="fr-FR" b="1" dirty="0" smtClean="0">
                <a:ln w="11430"/>
                <a:solidFill>
                  <a:srgbClr val="663300"/>
                </a:solidFill>
                <a:effectLst>
                  <a:outerShdw blurRad="50800" dist="39000" dir="5460000" algn="tl">
                    <a:srgbClr val="000000">
                      <a:alpha val="38000"/>
                    </a:srgbClr>
                  </a:outerShdw>
                </a:effectLst>
              </a:rPr>
              <a:t>)</a:t>
            </a:r>
            <a:endParaRPr lang="fr-FR" b="1" dirty="0">
              <a:ln w="11430"/>
              <a:solidFill>
                <a:srgbClr val="663300"/>
              </a:solidFill>
              <a:effectLst>
                <a:outerShdw blurRad="50800" dist="39000" dir="5460000" algn="tl">
                  <a:srgbClr val="000000">
                    <a:alpha val="38000"/>
                  </a:srgbClr>
                </a:outerShdw>
              </a:effectLst>
            </a:endParaRPr>
          </a:p>
        </p:txBody>
      </p:sp>
      <p:sp>
        <p:nvSpPr>
          <p:cNvPr id="3" name="Rectangle 2"/>
          <p:cNvSpPr/>
          <p:nvPr/>
        </p:nvSpPr>
        <p:spPr>
          <a:xfrm>
            <a:off x="179512" y="1340768"/>
            <a:ext cx="8640960" cy="4824536"/>
          </a:xfrm>
          <a:prstGeom prst="rect">
            <a:avLst/>
          </a:prstGeom>
        </p:spPr>
        <p:txBody>
          <a:bodyPr wrap="square">
            <a:spAutoFit/>
            <a:scene3d>
              <a:camera prst="orthographicFront"/>
              <a:lightRig rig="threePt" dir="t"/>
            </a:scene3d>
            <a:sp3d extrusionH="57150">
              <a:bevelT w="38100" h="38100"/>
            </a:sp3d>
          </a:bodyPr>
          <a:lstStyle/>
          <a:p>
            <a:pPr marL="320040" lvl="0" indent="-320040" fontAlgn="auto">
              <a:lnSpc>
                <a:spcPct val="120000"/>
              </a:lnSpc>
              <a:spcBef>
                <a:spcPts val="700"/>
              </a:spcBef>
              <a:spcAft>
                <a:spcPts val="0"/>
              </a:spcAft>
              <a:buClr>
                <a:srgbClr val="DD8047"/>
              </a:buClr>
              <a:buSzPct val="60000"/>
              <a:buFont typeface="Wingdings"/>
              <a:buChar char=""/>
            </a:pPr>
            <a:r>
              <a:rPr lang="fr-FR" sz="2000" b="1" dirty="0" smtClean="0">
                <a:ln w="11430"/>
                <a:solidFill>
                  <a:srgbClr val="00B0F0"/>
                </a:solidFill>
                <a:effectLst>
                  <a:outerShdw blurRad="50800" dist="39000" dir="5460000" algn="tl">
                    <a:srgbClr val="000000">
                      <a:alpha val="38000"/>
                    </a:srgbClr>
                  </a:outerShdw>
                </a:effectLst>
                <a:latin typeface="Corbel" pitchFamily="34" charset="0"/>
              </a:rPr>
              <a:t>UN </a:t>
            </a:r>
            <a:r>
              <a:rPr lang="fr-FR" sz="2000" b="1" dirty="0">
                <a:ln w="11430"/>
                <a:solidFill>
                  <a:srgbClr val="00B0F0"/>
                </a:solidFill>
                <a:effectLst>
                  <a:outerShdw blurRad="50800" dist="39000" dir="5460000" algn="tl">
                    <a:srgbClr val="000000">
                      <a:alpha val="38000"/>
                    </a:srgbClr>
                  </a:outerShdw>
                </a:effectLst>
                <a:latin typeface="Corbel" pitchFamily="34" charset="0"/>
              </a:rPr>
              <a:t>SYSTÈME DE MANAGEMENT EST </a:t>
            </a:r>
            <a:r>
              <a:rPr lang="fr-FR" sz="2000" b="1" dirty="0" smtClean="0">
                <a:ln w="11430"/>
                <a:solidFill>
                  <a:srgbClr val="00B0F0"/>
                </a:solidFill>
                <a:effectLst>
                  <a:outerShdw blurRad="50800" dist="39000" dir="5460000" algn="tl">
                    <a:srgbClr val="000000">
                      <a:alpha val="38000"/>
                    </a:srgbClr>
                  </a:outerShdw>
                </a:effectLst>
                <a:latin typeface="Corbel" pitchFamily="34" charset="0"/>
              </a:rPr>
              <a:t>UN ENSEMBLE D’ELEMENTS CORRELES OU INTERACTIFS D’UN ORGANISME UTILISES POUR ETABLIR DES POLITIQUES ET DES OBJECTIFS, ET DES PROCESSUS POUR ATTEINDRE CES OBJECTIFS.</a:t>
            </a:r>
          </a:p>
          <a:p>
            <a:pPr marL="320040" indent="-320040" fontAlgn="auto">
              <a:lnSpc>
                <a:spcPct val="120000"/>
              </a:lnSpc>
              <a:spcBef>
                <a:spcPts val="700"/>
              </a:spcBef>
              <a:spcAft>
                <a:spcPts val="0"/>
              </a:spcAft>
              <a:buClr>
                <a:srgbClr val="DD8047"/>
              </a:buClr>
              <a:buSzPct val="60000"/>
              <a:buFont typeface="Wingdings"/>
              <a:buChar char=""/>
            </a:pPr>
            <a:r>
              <a:rPr lang="fr-FR" sz="2000" b="1" dirty="0">
                <a:ln w="11430"/>
                <a:solidFill>
                  <a:srgbClr val="00B0F0"/>
                </a:solidFill>
                <a:effectLst>
                  <a:outerShdw blurRad="50800" dist="39000" dir="5460000" algn="tl">
                    <a:srgbClr val="000000">
                      <a:alpha val="38000"/>
                    </a:srgbClr>
                  </a:outerShdw>
                </a:effectLst>
                <a:latin typeface="Corbel" pitchFamily="34" charset="0"/>
              </a:rPr>
              <a:t>UN </a:t>
            </a:r>
            <a:r>
              <a:rPr lang="fr-FR" sz="2000" b="1" u="sng" dirty="0">
                <a:ln w="11430"/>
                <a:solidFill>
                  <a:srgbClr val="00B0F0"/>
                </a:solidFill>
                <a:effectLst>
                  <a:outerShdw blurRad="50800" dist="39000" dir="5460000" algn="tl">
                    <a:srgbClr val="000000">
                      <a:alpha val="38000"/>
                    </a:srgbClr>
                  </a:outerShdw>
                </a:effectLst>
                <a:latin typeface="Corbel" pitchFamily="34" charset="0"/>
              </a:rPr>
              <a:t>SYSTÈME DE MANAGEMENT DE LA QUALITE </a:t>
            </a:r>
            <a:r>
              <a:rPr lang="fr-FR" sz="2000" b="1" dirty="0">
                <a:ln w="11430"/>
                <a:solidFill>
                  <a:srgbClr val="00B0F0"/>
                </a:solidFill>
                <a:effectLst>
                  <a:outerShdw blurRad="50800" dist="39000" dir="5460000" algn="tl">
                    <a:srgbClr val="000000">
                      <a:alpha val="38000"/>
                    </a:srgbClr>
                  </a:outerShdw>
                </a:effectLst>
                <a:latin typeface="Corbel" pitchFamily="34" charset="0"/>
              </a:rPr>
              <a:t>EST UN SYSTÈME DE MANAGEMENT PERMETTANT D’</a:t>
            </a:r>
            <a:r>
              <a:rPr lang="fr-FR" sz="2000" b="1" u="sng" dirty="0">
                <a:ln w="11430"/>
                <a:solidFill>
                  <a:srgbClr val="00B0F0"/>
                </a:solidFill>
                <a:effectLst>
                  <a:outerShdw blurRad="50800" dist="39000" dir="5460000" algn="tl">
                    <a:srgbClr val="000000">
                      <a:alpha val="38000"/>
                    </a:srgbClr>
                  </a:outerShdw>
                </a:effectLst>
                <a:latin typeface="Corbel" pitchFamily="34" charset="0"/>
              </a:rPr>
              <a:t>ORIENTER</a:t>
            </a:r>
            <a:r>
              <a:rPr lang="fr-FR" sz="2000" b="1" dirty="0">
                <a:ln w="11430"/>
                <a:solidFill>
                  <a:srgbClr val="00B0F0"/>
                </a:solidFill>
                <a:effectLst>
                  <a:outerShdw blurRad="50800" dist="39000" dir="5460000" algn="tl">
                    <a:srgbClr val="000000">
                      <a:alpha val="38000"/>
                    </a:srgbClr>
                  </a:outerShdw>
                </a:effectLst>
                <a:latin typeface="Corbel" pitchFamily="34" charset="0"/>
              </a:rPr>
              <a:t> ET DE </a:t>
            </a:r>
            <a:r>
              <a:rPr lang="fr-FR" sz="2000" b="1" u="sng" dirty="0">
                <a:ln w="11430"/>
                <a:solidFill>
                  <a:srgbClr val="00B0F0"/>
                </a:solidFill>
                <a:effectLst>
                  <a:outerShdw blurRad="50800" dist="39000" dir="5460000" algn="tl">
                    <a:srgbClr val="000000">
                      <a:alpha val="38000"/>
                    </a:srgbClr>
                  </a:outerShdw>
                </a:effectLst>
                <a:latin typeface="Corbel" pitchFamily="34" charset="0"/>
              </a:rPr>
              <a:t>CONTROLER</a:t>
            </a:r>
            <a:r>
              <a:rPr lang="fr-FR" sz="2000" b="1" dirty="0">
                <a:ln w="11430"/>
                <a:solidFill>
                  <a:srgbClr val="00B0F0"/>
                </a:solidFill>
                <a:effectLst>
                  <a:outerShdw blurRad="50800" dist="39000" dir="5460000" algn="tl">
                    <a:srgbClr val="000000">
                      <a:alpha val="38000"/>
                    </a:srgbClr>
                  </a:outerShdw>
                </a:effectLst>
                <a:latin typeface="Corbel" pitchFamily="34" charset="0"/>
              </a:rPr>
              <a:t> UN </a:t>
            </a:r>
            <a:r>
              <a:rPr lang="fr-FR" sz="2000" b="1" u="sng" dirty="0">
                <a:ln w="11430"/>
                <a:solidFill>
                  <a:srgbClr val="00B0F0"/>
                </a:solidFill>
                <a:effectLst>
                  <a:outerShdw blurRad="50800" dist="39000" dir="5460000" algn="tl">
                    <a:srgbClr val="000000">
                      <a:alpha val="38000"/>
                    </a:srgbClr>
                  </a:outerShdw>
                </a:effectLst>
                <a:latin typeface="Corbel" pitchFamily="34" charset="0"/>
              </a:rPr>
              <a:t>ORGANISME</a:t>
            </a:r>
            <a:r>
              <a:rPr lang="fr-FR" sz="2000" b="1" dirty="0">
                <a:ln w="11430"/>
                <a:solidFill>
                  <a:srgbClr val="00B0F0"/>
                </a:solidFill>
                <a:effectLst>
                  <a:outerShdw blurRad="50800" dist="39000" dir="5460000" algn="tl">
                    <a:srgbClr val="000000">
                      <a:alpha val="38000"/>
                    </a:srgbClr>
                  </a:outerShdw>
                </a:effectLst>
                <a:latin typeface="Corbel" pitchFamily="34" charset="0"/>
              </a:rPr>
              <a:t> EN MATIERE DE </a:t>
            </a:r>
            <a:r>
              <a:rPr lang="fr-FR" sz="2000" b="1" u="sng" dirty="0">
                <a:ln w="11430"/>
                <a:solidFill>
                  <a:srgbClr val="00B0F0"/>
                </a:solidFill>
                <a:effectLst>
                  <a:outerShdw blurRad="50800" dist="39000" dir="5460000" algn="tl">
                    <a:srgbClr val="000000">
                      <a:alpha val="38000"/>
                    </a:srgbClr>
                  </a:outerShdw>
                </a:effectLst>
                <a:latin typeface="Corbel" pitchFamily="34" charset="0"/>
              </a:rPr>
              <a:t>QUALITE</a:t>
            </a:r>
            <a:r>
              <a:rPr lang="fr-FR" sz="2000" b="1" dirty="0">
                <a:ln w="11430"/>
                <a:solidFill>
                  <a:srgbClr val="00B0F0"/>
                </a:solidFill>
                <a:effectLst>
                  <a:outerShdw blurRad="50800" dist="39000" dir="5460000" algn="tl">
                    <a:srgbClr val="000000">
                      <a:alpha val="38000"/>
                    </a:srgbClr>
                  </a:outerShdw>
                </a:effectLst>
                <a:latin typeface="Corbel" pitchFamily="34" charset="0"/>
              </a:rPr>
              <a:t>.</a:t>
            </a:r>
          </a:p>
          <a:p>
            <a:pPr marL="320040" lvl="0" indent="-320040" fontAlgn="auto">
              <a:lnSpc>
                <a:spcPct val="120000"/>
              </a:lnSpc>
              <a:spcBef>
                <a:spcPts val="700"/>
              </a:spcBef>
              <a:spcAft>
                <a:spcPts val="0"/>
              </a:spcAft>
              <a:buClr>
                <a:srgbClr val="DD8047"/>
              </a:buClr>
              <a:buSzPct val="60000"/>
              <a:buFont typeface="Wingdings"/>
              <a:buChar char=""/>
            </a:pPr>
            <a:r>
              <a:rPr lang="fr-FR" sz="2000" b="1" dirty="0" smtClean="0">
                <a:ln w="11430"/>
                <a:solidFill>
                  <a:srgbClr val="00B0F0"/>
                </a:solidFill>
                <a:effectLst>
                  <a:outerShdw blurRad="50800" dist="39000" dir="5460000" algn="tl">
                    <a:srgbClr val="000000">
                      <a:alpha val="38000"/>
                    </a:srgbClr>
                  </a:outerShdw>
                </a:effectLst>
                <a:latin typeface="Corbel" pitchFamily="34" charset="0"/>
              </a:rPr>
              <a:t>LE MANAGEMENT DE LA QUALITE INCLUT GENERALEMENT L’ETABLISSEMENT </a:t>
            </a:r>
            <a:r>
              <a:rPr lang="fr-FR" sz="2000" b="1" smtClean="0">
                <a:ln w="11430"/>
                <a:solidFill>
                  <a:srgbClr val="00B0F0"/>
                </a:solidFill>
                <a:effectLst>
                  <a:outerShdw blurRad="50800" dist="39000" dir="5460000" algn="tl">
                    <a:srgbClr val="000000">
                      <a:alpha val="38000"/>
                    </a:srgbClr>
                  </a:outerShdw>
                </a:effectLst>
                <a:latin typeface="Corbel" pitchFamily="34" charset="0"/>
              </a:rPr>
              <a:t>D’UNE POLITIQUE </a:t>
            </a:r>
            <a:r>
              <a:rPr lang="fr-FR" sz="2000" b="1" dirty="0" smtClean="0">
                <a:ln w="11430"/>
                <a:solidFill>
                  <a:srgbClr val="00B0F0"/>
                </a:solidFill>
                <a:effectLst>
                  <a:outerShdw blurRad="50800" dist="39000" dir="5460000" algn="tl">
                    <a:srgbClr val="000000">
                      <a:alpha val="38000"/>
                    </a:srgbClr>
                  </a:outerShdw>
                </a:effectLst>
                <a:latin typeface="Corbel" pitchFamily="34" charset="0"/>
              </a:rPr>
              <a:t>QUALITE ET D’OBJECTIFS QUALITE, LA PLANIFICATION DE LA QUALITE, LA MAITRISE DE LA QUALITE, L’ASSURANCE DE LA QUALITE ET L’AMELIORATION DE LA QUALITE.</a:t>
            </a:r>
            <a:endParaRPr lang="fr-FR" sz="2000" b="1" dirty="0">
              <a:ln w="11430"/>
              <a:solidFill>
                <a:srgbClr val="00B0F0"/>
              </a:solidFill>
              <a:effectLst>
                <a:outerShdw blurRad="50800" dist="39000" dir="5460000" algn="tl">
                  <a:srgbClr val="000000">
                    <a:alpha val="38000"/>
                  </a:srgbClr>
                </a:outerShdw>
              </a:effectLst>
              <a:latin typeface="Corbel" pitchFamily="34" charset="0"/>
            </a:endParaRPr>
          </a:p>
        </p:txBody>
      </p:sp>
    </p:spTree>
    <p:extLst>
      <p:ext uri="{BB962C8B-B14F-4D97-AF65-F5344CB8AC3E}">
        <p14:creationId xmlns:p14="http://schemas.microsoft.com/office/powerpoint/2010/main" val="330546700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1"/>
          </p:nvPr>
        </p:nvSpPr>
        <p:spPr/>
        <p:txBody>
          <a:bodyPr/>
          <a:lstStyle/>
          <a:p>
            <a:fld id="{3926B434-FBD3-4B2D-B7C0-66961AC409BE}" type="slidenum">
              <a:rPr lang="fr-FR" smtClean="0"/>
              <a:pPr/>
              <a:t>6</a:t>
            </a:fld>
            <a:endParaRPr lang="fr-FR" dirty="0"/>
          </a:p>
        </p:txBody>
      </p:sp>
      <p:sp>
        <p:nvSpPr>
          <p:cNvPr id="8" name="Espace réservé du pied de page 7"/>
          <p:cNvSpPr>
            <a:spLocks noGrp="1"/>
          </p:cNvSpPr>
          <p:nvPr>
            <p:ph type="ftr" sz="quarter" idx="12"/>
          </p:nvPr>
        </p:nvSpPr>
        <p:spPr/>
        <p:txBody>
          <a:bodyPr/>
          <a:lstStyle/>
          <a:p>
            <a:r>
              <a:rPr lang="fr-FR" smtClean="0"/>
              <a:t>ALLAL M. Amine, Formation RAQ, Chap. 4</a:t>
            </a:r>
            <a:endParaRPr lang="fr-FR" dirty="0"/>
          </a:p>
        </p:txBody>
      </p:sp>
      <p:sp>
        <p:nvSpPr>
          <p:cNvPr id="10" name="Rectangle 9"/>
          <p:cNvSpPr/>
          <p:nvPr/>
        </p:nvSpPr>
        <p:spPr>
          <a:xfrm>
            <a:off x="323528" y="591071"/>
            <a:ext cx="8496944" cy="461665"/>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b="1" i="0" u="none" strike="noStrike" kern="0" cap="all" normalizeH="0" baseline="0" noProof="0" dirty="0" smtClean="0">
                <a:ln w="0"/>
                <a:solidFill>
                  <a:schemeClr val="accent5">
                    <a:lumMod val="50000"/>
                  </a:schemeClr>
                </a:solidFill>
                <a:effectLst>
                  <a:reflection blurRad="12700" stA="50000" endPos="50000" dist="5000" dir="5400000" sy="-100000" rotWithShape="0"/>
                </a:effectLst>
                <a:uLnTx/>
                <a:uFillTx/>
                <a:latin typeface="Corbel" pitchFamily="34" charset="0"/>
                <a:ea typeface="+mj-ea"/>
                <a:cs typeface="+mj-cs"/>
              </a:rPr>
              <a:t>INTERET DE LA MISE EN PLACE D’UNE DEMARCHE QUALITE</a:t>
            </a:r>
            <a:endParaRPr kumimoji="0" lang="fr-FR" b="1" i="0" u="none" strike="noStrike" kern="0" cap="all" normalizeH="0" baseline="0" noProof="0" dirty="0" smtClean="0">
              <a:ln w="0"/>
              <a:solidFill>
                <a:schemeClr val="accent5">
                  <a:lumMod val="50000"/>
                </a:schemeClr>
              </a:solidFill>
              <a:effectLst>
                <a:reflection blurRad="12700" stA="50000" endPos="50000" dist="5000" dir="5400000" sy="-100000" rotWithShape="0"/>
              </a:effectLst>
              <a:uLnTx/>
              <a:uFillTx/>
              <a:latin typeface="Corbel" pitchFamily="34"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484784"/>
            <a:ext cx="4681537" cy="483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18174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1"/>
          </p:nvPr>
        </p:nvSpPr>
        <p:spPr/>
        <p:txBody>
          <a:bodyPr/>
          <a:lstStyle/>
          <a:p>
            <a:fld id="{3926B434-FBD3-4B2D-B7C0-66961AC409BE}" type="slidenum">
              <a:rPr lang="fr-FR" smtClean="0"/>
              <a:pPr/>
              <a:t>7</a:t>
            </a:fld>
            <a:endParaRPr lang="fr-FR" dirty="0"/>
          </a:p>
        </p:txBody>
      </p:sp>
      <p:sp>
        <p:nvSpPr>
          <p:cNvPr id="8" name="Espace réservé du pied de page 7"/>
          <p:cNvSpPr>
            <a:spLocks noGrp="1"/>
          </p:cNvSpPr>
          <p:nvPr>
            <p:ph type="ftr" sz="quarter" idx="12"/>
          </p:nvPr>
        </p:nvSpPr>
        <p:spPr/>
        <p:txBody>
          <a:bodyPr/>
          <a:lstStyle/>
          <a:p>
            <a:r>
              <a:rPr lang="fr-FR" smtClean="0"/>
              <a:t>ALLAL M. Amine, Formation RAQ, Chap. 4</a:t>
            </a:r>
            <a:endParaRPr lang="fr-FR" dirty="0"/>
          </a:p>
        </p:txBody>
      </p:sp>
      <p:sp>
        <p:nvSpPr>
          <p:cNvPr id="10" name="Rectangle 9"/>
          <p:cNvSpPr/>
          <p:nvPr/>
        </p:nvSpPr>
        <p:spPr>
          <a:xfrm>
            <a:off x="323528" y="591071"/>
            <a:ext cx="8496944" cy="461665"/>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lang="fr-FR" b="1" kern="0" cap="all" dirty="0">
                <a:ln w="0"/>
                <a:solidFill>
                  <a:schemeClr val="accent5">
                    <a:lumMod val="50000"/>
                  </a:schemeClr>
                </a:solidFill>
                <a:effectLst>
                  <a:reflection blurRad="12700" stA="50000" endPos="50000" dist="5000" dir="5400000" sy="-100000" rotWithShape="0"/>
                </a:effectLst>
                <a:latin typeface="Corbel" pitchFamily="34" charset="0"/>
                <a:ea typeface="+mj-ea"/>
                <a:cs typeface="+mj-cs"/>
              </a:rPr>
              <a:t>IMPACT DE LA MISE EN PLACE D’UNE DEMARCHE QUALITE</a:t>
            </a:r>
            <a:endParaRPr kumimoji="0" lang="fr-FR" b="1" i="0" u="none" strike="noStrike" kern="0" cap="all" normalizeH="0" baseline="0" noProof="0" dirty="0" smtClean="0">
              <a:ln w="0"/>
              <a:solidFill>
                <a:schemeClr val="accent5">
                  <a:lumMod val="50000"/>
                </a:schemeClr>
              </a:solidFill>
              <a:effectLst>
                <a:reflection blurRad="12700" stA="50000" endPos="50000" dist="5000" dir="5400000" sy="-100000" rotWithShape="0"/>
              </a:effectLst>
              <a:uLnTx/>
              <a:uFillTx/>
              <a:latin typeface="Corbel" pitchFamily="34" charset="0"/>
            </a:endParaRPr>
          </a:p>
        </p:txBody>
      </p:sp>
      <p:sp>
        <p:nvSpPr>
          <p:cNvPr id="6" name="Rectangle 5"/>
          <p:cNvSpPr/>
          <p:nvPr/>
        </p:nvSpPr>
        <p:spPr>
          <a:xfrm>
            <a:off x="360024" y="1578272"/>
            <a:ext cx="8460448" cy="4154984"/>
          </a:xfrm>
          <a:prstGeom prst="rect">
            <a:avLst/>
          </a:prstGeom>
        </p:spPr>
        <p:txBody>
          <a:bodyPr wrap="square">
            <a:spAutoFit/>
            <a:scene3d>
              <a:camera prst="orthographicFront"/>
              <a:lightRig rig="threePt" dir="t"/>
            </a:scene3d>
            <a:sp3d extrusionH="57150">
              <a:bevelT w="38100" h="38100"/>
            </a:sp3d>
          </a:bodyPr>
          <a:lstStyle/>
          <a:p>
            <a:pPr marL="571500" marR="0" lvl="0" indent="-571500" defTabSz="914400" eaLnBrk="1" fontAlgn="base" latinLnBrk="0" hangingPunct="1">
              <a:spcBef>
                <a:spcPts val="0"/>
              </a:spcBef>
              <a:spcAft>
                <a:spcPts val="1200"/>
              </a:spcAft>
              <a:buClrTx/>
              <a:buSzPct val="120000"/>
              <a:buFont typeface="Wingdings" pitchFamily="2" charset="2"/>
              <a:buChar char="§"/>
              <a:tabLst/>
              <a:defRPr/>
            </a:pPr>
            <a:r>
              <a:rPr kumimoji="0" lang="fr-FR" sz="2800" b="1" i="0" u="none" strike="noStrike" kern="0" cap="none" spc="0" normalizeH="0" baseline="0" noProof="0" dirty="0" smtClean="0">
                <a:ln>
                  <a:noFill/>
                </a:ln>
                <a:solidFill>
                  <a:srgbClr val="1F497D">
                    <a:lumMod val="60000"/>
                    <a:lumOff val="40000"/>
                  </a:srgbClr>
                </a:solidFill>
                <a:effectLst/>
                <a:uLnTx/>
                <a:uFillTx/>
                <a:latin typeface="+mj-lt"/>
              </a:rPr>
              <a:t>MOTIVATION ET IMPLICATION DES PERSONNELS CROISSANTE ;</a:t>
            </a:r>
            <a:endParaRPr kumimoji="0" lang="fr-FR" sz="2800" b="0" i="0" u="none" strike="noStrike" kern="0" cap="none" spc="0" normalizeH="0" baseline="0" noProof="0" dirty="0" smtClean="0">
              <a:ln>
                <a:noFill/>
              </a:ln>
              <a:solidFill>
                <a:srgbClr val="1F497D">
                  <a:lumMod val="60000"/>
                  <a:lumOff val="40000"/>
                </a:srgbClr>
              </a:solidFill>
              <a:effectLst/>
              <a:uLnTx/>
              <a:uFillTx/>
              <a:latin typeface="+mj-lt"/>
            </a:endParaRPr>
          </a:p>
          <a:p>
            <a:pPr marL="571500" marR="0" lvl="0" indent="-571500" defTabSz="914400" eaLnBrk="1" fontAlgn="base" latinLnBrk="0" hangingPunct="1">
              <a:spcBef>
                <a:spcPts val="0"/>
              </a:spcBef>
              <a:spcAft>
                <a:spcPts val="1200"/>
              </a:spcAft>
              <a:buClrTx/>
              <a:buSzPct val="120000"/>
              <a:buFont typeface="Wingdings" pitchFamily="2" charset="2"/>
              <a:buChar char="§"/>
              <a:tabLst/>
              <a:defRPr/>
            </a:pPr>
            <a:r>
              <a:rPr kumimoji="0" lang="fr-FR" sz="2800" b="1" i="0" u="none" strike="noStrike" kern="0" cap="none" spc="0" normalizeH="0" baseline="0" noProof="0" dirty="0" smtClean="0">
                <a:ln>
                  <a:noFill/>
                </a:ln>
                <a:solidFill>
                  <a:srgbClr val="F79646">
                    <a:lumMod val="75000"/>
                  </a:srgbClr>
                </a:solidFill>
                <a:effectLst/>
                <a:uLnTx/>
                <a:uFillTx/>
                <a:latin typeface="+mj-lt"/>
              </a:rPr>
              <a:t>AMELIORATION DE L’ORGANISATION ;</a:t>
            </a:r>
            <a:endParaRPr kumimoji="0" lang="fr-FR" sz="2800" b="0" i="0" u="none" strike="noStrike" kern="0" cap="none" spc="0" normalizeH="0" baseline="0" noProof="0" dirty="0" smtClean="0">
              <a:ln>
                <a:noFill/>
              </a:ln>
              <a:solidFill>
                <a:srgbClr val="F79646">
                  <a:lumMod val="75000"/>
                </a:srgbClr>
              </a:solidFill>
              <a:effectLst/>
              <a:uLnTx/>
              <a:uFillTx/>
              <a:latin typeface="+mj-lt"/>
            </a:endParaRPr>
          </a:p>
          <a:p>
            <a:pPr marL="571500" marR="0" lvl="0" indent="-571500" defTabSz="914400" eaLnBrk="1" fontAlgn="base" latinLnBrk="0" hangingPunct="1">
              <a:spcBef>
                <a:spcPts val="0"/>
              </a:spcBef>
              <a:spcAft>
                <a:spcPts val="1200"/>
              </a:spcAft>
              <a:buClrTx/>
              <a:buSzPct val="120000"/>
              <a:buFont typeface="Wingdings" pitchFamily="2" charset="2"/>
              <a:buChar char="§"/>
              <a:tabLst/>
              <a:defRPr/>
            </a:pPr>
            <a:r>
              <a:rPr kumimoji="0" lang="fr-FR" sz="2800" b="1" i="0" u="none" strike="noStrike" kern="0" cap="none" spc="0" normalizeH="0" baseline="0" noProof="0" dirty="0" smtClean="0">
                <a:ln>
                  <a:noFill/>
                </a:ln>
                <a:solidFill>
                  <a:srgbClr val="9BBB59">
                    <a:lumMod val="75000"/>
                  </a:srgbClr>
                </a:solidFill>
                <a:effectLst/>
                <a:uLnTx/>
                <a:uFillTx/>
                <a:latin typeface="+mj-lt"/>
              </a:rPr>
              <a:t>AMELIORATION DE LA QUALITE DU PRODUIT/SERVICE ;</a:t>
            </a:r>
            <a:endParaRPr kumimoji="0" lang="fr-FR" sz="2800" b="0" i="0" u="none" strike="noStrike" kern="0" cap="none" spc="0" normalizeH="0" baseline="0" noProof="0" dirty="0" smtClean="0">
              <a:ln>
                <a:noFill/>
              </a:ln>
              <a:solidFill>
                <a:srgbClr val="9BBB59">
                  <a:lumMod val="75000"/>
                </a:srgbClr>
              </a:solidFill>
              <a:effectLst/>
              <a:uLnTx/>
              <a:uFillTx/>
              <a:latin typeface="+mj-lt"/>
            </a:endParaRPr>
          </a:p>
          <a:p>
            <a:pPr marL="571500" marR="0" lvl="0" indent="-571500" defTabSz="914400" eaLnBrk="1" fontAlgn="base" latinLnBrk="0" hangingPunct="1">
              <a:spcBef>
                <a:spcPts val="0"/>
              </a:spcBef>
              <a:spcAft>
                <a:spcPts val="1200"/>
              </a:spcAft>
              <a:buClrTx/>
              <a:buSzPct val="120000"/>
              <a:buFont typeface="Wingdings" pitchFamily="2" charset="2"/>
              <a:buChar char="§"/>
              <a:tabLst/>
              <a:defRPr/>
            </a:pPr>
            <a:r>
              <a:rPr kumimoji="0" lang="fr-FR" sz="2800" b="1" i="0" u="none" strike="noStrike" kern="0" cap="none" spc="0" normalizeH="0" baseline="0" noProof="0" dirty="0" smtClean="0">
                <a:ln>
                  <a:noFill/>
                </a:ln>
                <a:solidFill>
                  <a:srgbClr val="4BACC6">
                    <a:lumMod val="75000"/>
                  </a:srgbClr>
                </a:solidFill>
                <a:effectLst/>
                <a:uLnTx/>
                <a:uFillTx/>
                <a:latin typeface="+mj-lt"/>
              </a:rPr>
              <a:t>OPTIMISATION DES ACTIVITES ET RESSOURCES POUR ATTEINDRE LES OBJECTIFS FIXES</a:t>
            </a:r>
            <a:r>
              <a:rPr kumimoji="0" lang="fr-FR" sz="2800" b="1" i="0" u="none" strike="noStrike" kern="0" cap="none" spc="0" normalizeH="0" noProof="0" dirty="0" smtClean="0">
                <a:ln>
                  <a:noFill/>
                </a:ln>
                <a:solidFill>
                  <a:srgbClr val="4BACC6">
                    <a:lumMod val="75000"/>
                  </a:srgbClr>
                </a:solidFill>
                <a:effectLst/>
                <a:uLnTx/>
                <a:uFillTx/>
                <a:latin typeface="+mj-lt"/>
              </a:rPr>
              <a:t> ;</a:t>
            </a:r>
            <a:endParaRPr kumimoji="0" lang="fr-FR" sz="2800" b="1" i="0" u="none" strike="noStrike" kern="0" cap="none" spc="0" normalizeH="0" baseline="0" noProof="0" dirty="0" smtClean="0">
              <a:ln>
                <a:noFill/>
              </a:ln>
              <a:solidFill>
                <a:srgbClr val="4BACC6">
                  <a:lumMod val="75000"/>
                </a:srgbClr>
              </a:solidFill>
              <a:effectLst/>
              <a:uLnTx/>
              <a:uFillTx/>
              <a:latin typeface="+mj-lt"/>
            </a:endParaRPr>
          </a:p>
          <a:p>
            <a:pPr marL="571500" marR="0" lvl="0" indent="-571500" defTabSz="914400" eaLnBrk="1" fontAlgn="base" latinLnBrk="0" hangingPunct="1">
              <a:spcBef>
                <a:spcPts val="0"/>
              </a:spcBef>
              <a:spcAft>
                <a:spcPts val="1200"/>
              </a:spcAft>
              <a:buClrTx/>
              <a:buSzPct val="120000"/>
              <a:buFont typeface="Wingdings" pitchFamily="2" charset="2"/>
              <a:buChar char="§"/>
              <a:tabLst/>
              <a:defRPr/>
            </a:pPr>
            <a:r>
              <a:rPr lang="fr-FR" sz="2800" b="1" kern="0" dirty="0" smtClean="0">
                <a:solidFill>
                  <a:schemeClr val="accent5">
                    <a:lumMod val="50000"/>
                  </a:schemeClr>
                </a:solidFill>
                <a:latin typeface="+mj-lt"/>
              </a:rPr>
              <a:t>POSITION CONCURENTIELLE.</a:t>
            </a:r>
            <a:endParaRPr kumimoji="0" lang="fr-FR" sz="2800" b="0" i="0" u="none" strike="noStrike" kern="0" cap="none" spc="0" normalizeH="0" baseline="0" noProof="0" dirty="0" smtClean="0">
              <a:ln>
                <a:noFill/>
              </a:ln>
              <a:solidFill>
                <a:schemeClr val="accent5">
                  <a:lumMod val="50000"/>
                </a:schemeClr>
              </a:solidFill>
              <a:effectLst/>
              <a:uLnTx/>
              <a:uFillTx/>
              <a:latin typeface="+mj-lt"/>
            </a:endParaRPr>
          </a:p>
        </p:txBody>
      </p:sp>
    </p:spTree>
    <p:extLst>
      <p:ext uri="{BB962C8B-B14F-4D97-AF65-F5344CB8AC3E}">
        <p14:creationId xmlns:p14="http://schemas.microsoft.com/office/powerpoint/2010/main" val="305168432"/>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1"/>
          </p:nvPr>
        </p:nvSpPr>
        <p:spPr/>
        <p:txBody>
          <a:bodyPr/>
          <a:lstStyle/>
          <a:p>
            <a:fld id="{3926B434-FBD3-4B2D-B7C0-66961AC409BE}" type="slidenum">
              <a:rPr lang="fr-FR" smtClean="0"/>
              <a:pPr/>
              <a:t>8</a:t>
            </a:fld>
            <a:endParaRPr lang="fr-FR" dirty="0"/>
          </a:p>
        </p:txBody>
      </p:sp>
      <p:sp>
        <p:nvSpPr>
          <p:cNvPr id="8" name="Espace réservé du pied de page 7"/>
          <p:cNvSpPr>
            <a:spLocks noGrp="1"/>
          </p:cNvSpPr>
          <p:nvPr>
            <p:ph type="ftr" sz="quarter" idx="12"/>
          </p:nvPr>
        </p:nvSpPr>
        <p:spPr/>
        <p:txBody>
          <a:bodyPr/>
          <a:lstStyle/>
          <a:p>
            <a:r>
              <a:rPr lang="fr-FR" smtClean="0"/>
              <a:t>ALLAL M. Amine, Formation RAQ, Chap. 4</a:t>
            </a:r>
            <a:endParaRPr lang="fr-FR" dirty="0"/>
          </a:p>
        </p:txBody>
      </p:sp>
      <p:sp>
        <p:nvSpPr>
          <p:cNvPr id="10" name="Rectangle 9"/>
          <p:cNvSpPr/>
          <p:nvPr/>
        </p:nvSpPr>
        <p:spPr>
          <a:xfrm>
            <a:off x="323528" y="591071"/>
            <a:ext cx="8496944" cy="830997"/>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pPr>
            <a:r>
              <a:rPr lang="fr-FR" b="1" kern="0" cap="all" dirty="0">
                <a:ln w="0"/>
                <a:solidFill>
                  <a:schemeClr val="accent5">
                    <a:lumMod val="50000"/>
                  </a:schemeClr>
                </a:solidFill>
                <a:effectLst>
                  <a:reflection blurRad="12700" stA="50000" endPos="50000" dist="5000" dir="5400000" sy="-100000" rotWithShape="0"/>
                </a:effectLst>
                <a:latin typeface="Corbel" pitchFamily="34" charset="0"/>
                <a:ea typeface="+mj-ea"/>
                <a:cs typeface="+mj-cs"/>
              </a:rPr>
              <a:t>7 PRINCIPES DU MANAGEMENT DE LA QUALITE </a:t>
            </a:r>
            <a:r>
              <a:rPr lang="fr-FR" b="1" kern="0" cap="all" dirty="0" smtClean="0">
                <a:ln w="0"/>
                <a:solidFill>
                  <a:schemeClr val="accent5">
                    <a:lumMod val="50000"/>
                  </a:schemeClr>
                </a:solidFill>
                <a:effectLst>
                  <a:reflection blurRad="12700" stA="50000" endPos="50000" dist="5000" dir="5400000" sy="-100000" rotWithShape="0"/>
                </a:effectLst>
                <a:latin typeface="Corbel" pitchFamily="34" charset="0"/>
                <a:ea typeface="+mj-ea"/>
                <a:cs typeface="+mj-cs"/>
              </a:rPr>
              <a:t>(</a:t>
            </a:r>
            <a:r>
              <a:rPr lang="fr-FR" b="1" kern="0" dirty="0" smtClean="0">
                <a:ln w="0"/>
                <a:solidFill>
                  <a:schemeClr val="accent5">
                    <a:lumMod val="50000"/>
                  </a:schemeClr>
                </a:solidFill>
                <a:effectLst>
                  <a:reflection blurRad="12700" stA="50000" endPos="50000" dist="5000" dir="5400000" sy="-100000" rotWithShape="0"/>
                </a:effectLst>
                <a:latin typeface="Corbel" pitchFamily="34" charset="0"/>
                <a:ea typeface="+mj-ea"/>
                <a:cs typeface="+mj-cs"/>
              </a:rPr>
              <a:t>selon la norme iso 9001 : 2015)</a:t>
            </a:r>
            <a:endParaRPr lang="fr-FR" b="1" kern="0" cap="all" dirty="0">
              <a:ln w="0"/>
              <a:solidFill>
                <a:schemeClr val="accent5">
                  <a:lumMod val="50000"/>
                </a:schemeClr>
              </a:solidFill>
              <a:effectLst>
                <a:reflection blurRad="12700" stA="50000" endPos="50000" dist="5000" dir="5400000" sy="-100000" rotWithShape="0"/>
              </a:effectLst>
              <a:latin typeface="Corbel" pitchFamily="34" charset="0"/>
              <a:ea typeface="+mj-ea"/>
              <a:cs typeface="+mj-cs"/>
            </a:endParaRPr>
          </a:p>
        </p:txBody>
      </p:sp>
      <p:sp>
        <p:nvSpPr>
          <p:cNvPr id="6" name="Rectangle 5"/>
          <p:cNvSpPr/>
          <p:nvPr/>
        </p:nvSpPr>
        <p:spPr>
          <a:xfrm>
            <a:off x="360024" y="1774552"/>
            <a:ext cx="8460448" cy="4462760"/>
          </a:xfrm>
          <a:prstGeom prst="rect">
            <a:avLst/>
          </a:prstGeom>
        </p:spPr>
        <p:txBody>
          <a:bodyPr wrap="square">
            <a:spAutoFit/>
            <a:scene3d>
              <a:camera prst="orthographicFront"/>
              <a:lightRig rig="threePt" dir="t"/>
            </a:scene3d>
            <a:sp3d extrusionH="57150">
              <a:bevelT w="38100" h="38100"/>
            </a:sp3d>
          </a:bodyPr>
          <a:lstStyle/>
          <a:p>
            <a:pPr marL="571500" lvl="0" indent="-571500">
              <a:spcBef>
                <a:spcPts val="0"/>
              </a:spcBef>
              <a:spcAft>
                <a:spcPts val="1200"/>
              </a:spcAft>
              <a:buSzPct val="120000"/>
              <a:buFont typeface="Wingdings" pitchFamily="2" charset="2"/>
              <a:buChar char="§"/>
              <a:defRPr/>
            </a:pPr>
            <a:r>
              <a:rPr lang="fr-FR" sz="2800" b="1" kern="0" dirty="0">
                <a:solidFill>
                  <a:srgbClr val="1F497D">
                    <a:lumMod val="60000"/>
                    <a:lumOff val="40000"/>
                  </a:srgbClr>
                </a:solidFill>
                <a:latin typeface="+mj-lt"/>
              </a:rPr>
              <a:t>ORIENTATION CLIENT</a:t>
            </a:r>
          </a:p>
          <a:p>
            <a:pPr marL="571500" lvl="0" indent="-571500">
              <a:spcBef>
                <a:spcPts val="0"/>
              </a:spcBef>
              <a:spcAft>
                <a:spcPts val="1200"/>
              </a:spcAft>
              <a:buSzPct val="120000"/>
              <a:buFont typeface="Wingdings" pitchFamily="2" charset="2"/>
              <a:buChar char="§"/>
              <a:defRPr/>
            </a:pPr>
            <a:r>
              <a:rPr lang="fr-FR" sz="2800" b="1" kern="0" dirty="0">
                <a:solidFill>
                  <a:srgbClr val="1F497D">
                    <a:lumMod val="60000"/>
                    <a:lumOff val="40000"/>
                  </a:srgbClr>
                </a:solidFill>
                <a:latin typeface="+mj-lt"/>
              </a:rPr>
              <a:t>LEADERSHIP</a:t>
            </a:r>
          </a:p>
          <a:p>
            <a:pPr marL="571500" lvl="0" indent="-571500">
              <a:spcBef>
                <a:spcPts val="0"/>
              </a:spcBef>
              <a:spcAft>
                <a:spcPts val="1200"/>
              </a:spcAft>
              <a:buSzPct val="120000"/>
              <a:buFont typeface="Wingdings" pitchFamily="2" charset="2"/>
              <a:buChar char="§"/>
              <a:defRPr/>
            </a:pPr>
            <a:r>
              <a:rPr lang="fr-FR" sz="2800" b="1" kern="0" dirty="0">
                <a:solidFill>
                  <a:srgbClr val="1F497D">
                    <a:lumMod val="60000"/>
                    <a:lumOff val="40000"/>
                  </a:srgbClr>
                </a:solidFill>
                <a:latin typeface="+mj-lt"/>
              </a:rPr>
              <a:t>IMPLICATION DU PERSONNEL</a:t>
            </a:r>
          </a:p>
          <a:p>
            <a:pPr marL="571500" lvl="0" indent="-571500">
              <a:spcBef>
                <a:spcPts val="0"/>
              </a:spcBef>
              <a:spcAft>
                <a:spcPts val="1200"/>
              </a:spcAft>
              <a:buSzPct val="120000"/>
              <a:buFont typeface="Wingdings" pitchFamily="2" charset="2"/>
              <a:buChar char="§"/>
              <a:defRPr/>
            </a:pPr>
            <a:r>
              <a:rPr lang="fr-FR" sz="2800" b="1" kern="0" dirty="0">
                <a:solidFill>
                  <a:srgbClr val="1F497D">
                    <a:lumMod val="60000"/>
                    <a:lumOff val="40000"/>
                  </a:srgbClr>
                </a:solidFill>
                <a:latin typeface="+mj-lt"/>
              </a:rPr>
              <a:t>APPROCHE </a:t>
            </a:r>
            <a:r>
              <a:rPr lang="fr-FR" sz="2800" b="1" kern="0" dirty="0" smtClean="0">
                <a:solidFill>
                  <a:srgbClr val="1F497D">
                    <a:lumMod val="60000"/>
                    <a:lumOff val="40000"/>
                  </a:srgbClr>
                </a:solidFill>
                <a:latin typeface="+mj-lt"/>
              </a:rPr>
              <a:t>PROCESSUS</a:t>
            </a:r>
          </a:p>
          <a:p>
            <a:pPr marL="571500" lvl="0" indent="-571500">
              <a:spcBef>
                <a:spcPts val="0"/>
              </a:spcBef>
              <a:spcAft>
                <a:spcPts val="1200"/>
              </a:spcAft>
              <a:buSzPct val="120000"/>
              <a:buFont typeface="Wingdings" pitchFamily="2" charset="2"/>
              <a:buChar char="§"/>
              <a:defRPr/>
            </a:pPr>
            <a:r>
              <a:rPr lang="fr-FR" sz="2800" b="1" kern="0" dirty="0" smtClean="0">
                <a:solidFill>
                  <a:srgbClr val="1F497D">
                    <a:lumMod val="60000"/>
                    <a:lumOff val="40000"/>
                  </a:srgbClr>
                </a:solidFill>
                <a:latin typeface="+mj-lt"/>
              </a:rPr>
              <a:t>AMELIORATION</a:t>
            </a:r>
            <a:endParaRPr lang="fr-FR" sz="2800" b="1" kern="0" dirty="0">
              <a:solidFill>
                <a:srgbClr val="1F497D">
                  <a:lumMod val="60000"/>
                  <a:lumOff val="40000"/>
                </a:srgbClr>
              </a:solidFill>
              <a:latin typeface="+mj-lt"/>
            </a:endParaRPr>
          </a:p>
          <a:p>
            <a:pPr marL="571500" lvl="0" indent="-571500">
              <a:spcBef>
                <a:spcPts val="0"/>
              </a:spcBef>
              <a:spcAft>
                <a:spcPts val="1200"/>
              </a:spcAft>
              <a:buSzPct val="120000"/>
              <a:buFont typeface="Wingdings" pitchFamily="2" charset="2"/>
              <a:buChar char="§"/>
              <a:defRPr/>
            </a:pPr>
            <a:r>
              <a:rPr lang="fr-FR" sz="2800" b="1" kern="0" dirty="0" smtClean="0">
                <a:solidFill>
                  <a:srgbClr val="1F497D">
                    <a:lumMod val="60000"/>
                    <a:lumOff val="40000"/>
                  </a:srgbClr>
                </a:solidFill>
                <a:latin typeface="+mj-lt"/>
              </a:rPr>
              <a:t>PRISE DE DECISION FONDEE SUR DES PREUVES</a:t>
            </a:r>
            <a:endParaRPr lang="fr-FR" sz="2800" b="1" kern="0" dirty="0">
              <a:solidFill>
                <a:srgbClr val="1F497D">
                  <a:lumMod val="60000"/>
                  <a:lumOff val="40000"/>
                </a:srgbClr>
              </a:solidFill>
              <a:latin typeface="+mj-lt"/>
            </a:endParaRPr>
          </a:p>
          <a:p>
            <a:pPr marL="571500" lvl="0" indent="-571500">
              <a:spcBef>
                <a:spcPts val="0"/>
              </a:spcBef>
              <a:spcAft>
                <a:spcPts val="1200"/>
              </a:spcAft>
              <a:buSzPct val="120000"/>
              <a:buFont typeface="Wingdings" pitchFamily="2" charset="2"/>
              <a:buChar char="§"/>
              <a:defRPr/>
            </a:pPr>
            <a:r>
              <a:rPr lang="fr-FR" sz="2800" b="1" kern="0" dirty="0" smtClean="0">
                <a:solidFill>
                  <a:srgbClr val="1F497D">
                    <a:lumMod val="60000"/>
                    <a:lumOff val="40000"/>
                  </a:srgbClr>
                </a:solidFill>
                <a:latin typeface="+mj-lt"/>
              </a:rPr>
              <a:t>MANAGEMENT DES RELATIONS AVEC LES PARTIES INTERESSEES</a:t>
            </a:r>
            <a:endParaRPr lang="fr-FR" sz="2800" b="1" kern="0" dirty="0">
              <a:solidFill>
                <a:srgbClr val="1F497D">
                  <a:lumMod val="60000"/>
                  <a:lumOff val="40000"/>
                </a:srgbClr>
              </a:solidFill>
              <a:latin typeface="+mj-lt"/>
            </a:endParaRPr>
          </a:p>
        </p:txBody>
      </p:sp>
    </p:spTree>
    <p:extLst>
      <p:ext uri="{BB962C8B-B14F-4D97-AF65-F5344CB8AC3E}">
        <p14:creationId xmlns:p14="http://schemas.microsoft.com/office/powerpoint/2010/main" val="117497543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1"/>
          </p:nvPr>
        </p:nvSpPr>
        <p:spPr/>
        <p:txBody>
          <a:bodyPr/>
          <a:lstStyle/>
          <a:p>
            <a:fld id="{3926B434-FBD3-4B2D-B7C0-66961AC409BE}" type="slidenum">
              <a:rPr lang="fr-FR" smtClean="0"/>
              <a:pPr/>
              <a:t>9</a:t>
            </a:fld>
            <a:endParaRPr lang="fr-FR" dirty="0"/>
          </a:p>
        </p:txBody>
      </p:sp>
      <p:sp>
        <p:nvSpPr>
          <p:cNvPr id="8" name="Espace réservé du pied de page 7"/>
          <p:cNvSpPr>
            <a:spLocks noGrp="1"/>
          </p:cNvSpPr>
          <p:nvPr>
            <p:ph type="ftr" sz="quarter" idx="12"/>
          </p:nvPr>
        </p:nvSpPr>
        <p:spPr/>
        <p:txBody>
          <a:bodyPr/>
          <a:lstStyle/>
          <a:p>
            <a:r>
              <a:rPr lang="fr-FR" smtClean="0"/>
              <a:t>ALLAL M. Amine, Formation RAQ, Chap. 4</a:t>
            </a:r>
            <a:endParaRPr lang="fr-FR" dirty="0"/>
          </a:p>
        </p:txBody>
      </p:sp>
      <p:sp>
        <p:nvSpPr>
          <p:cNvPr id="9" name="Titre 1"/>
          <p:cNvSpPr>
            <a:spLocks noGrp="1"/>
          </p:cNvSpPr>
          <p:nvPr>
            <p:ph type="title"/>
          </p:nvPr>
        </p:nvSpPr>
        <p:spPr>
          <a:xfrm>
            <a:off x="72008" y="592096"/>
            <a:ext cx="8964488" cy="964696"/>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400" b="1" dirty="0">
                <a:ln w="11430"/>
                <a:solidFill>
                  <a:srgbClr val="663300"/>
                </a:solidFill>
                <a:effectLst>
                  <a:outerShdw blurRad="50800" dist="39000" dir="5460000" algn="tl">
                    <a:srgbClr val="000000">
                      <a:alpha val="38000"/>
                    </a:srgbClr>
                  </a:outerShdw>
                </a:effectLst>
              </a:rPr>
              <a:t>LIGNES DIRECTRICES POUR LE MANAGEMENT INTERNE DE LA QUALITE AU SEIN DE </a:t>
            </a:r>
            <a:r>
              <a:rPr lang="fr-FR" sz="2400" b="1" dirty="0" smtClean="0">
                <a:ln w="11430"/>
                <a:solidFill>
                  <a:srgbClr val="663300"/>
                </a:solidFill>
                <a:effectLst>
                  <a:outerShdw blurRad="50800" dist="39000" dir="5460000" algn="tl">
                    <a:srgbClr val="000000">
                      <a:alpha val="38000"/>
                    </a:srgbClr>
                  </a:outerShdw>
                </a:effectLst>
              </a:rPr>
              <a:t>L’UNIVERSITE</a:t>
            </a:r>
            <a:endParaRPr lang="fr-FR" sz="2400" b="1" dirty="0">
              <a:ln w="11430"/>
              <a:solidFill>
                <a:srgbClr val="663300"/>
              </a:solidFill>
              <a:effectLst>
                <a:outerShdw blurRad="50800" dist="39000" dir="5460000" algn="tl">
                  <a:srgbClr val="000000">
                    <a:alpha val="38000"/>
                  </a:srgbClr>
                </a:outerShdw>
              </a:effectLst>
            </a:endParaRPr>
          </a:p>
        </p:txBody>
      </p:sp>
      <p:sp>
        <p:nvSpPr>
          <p:cNvPr id="6" name="Rectangle 5"/>
          <p:cNvSpPr/>
          <p:nvPr/>
        </p:nvSpPr>
        <p:spPr>
          <a:xfrm>
            <a:off x="357158" y="2924944"/>
            <a:ext cx="8496944" cy="3477875"/>
          </a:xfrm>
          <a:prstGeom prst="rect">
            <a:avLst/>
          </a:prstGeom>
        </p:spPr>
        <p:txBody>
          <a:bodyPr wrap="square">
            <a:spAutoFit/>
            <a:scene3d>
              <a:camera prst="orthographicFront"/>
              <a:lightRig rig="threePt" dir="t"/>
            </a:scene3d>
            <a:sp3d extrusionH="57150">
              <a:bevelT w="38100" h="38100"/>
            </a:sp3d>
          </a:bodyPr>
          <a:lstStyle/>
          <a:p>
            <a:pPr marL="361950" indent="-361950">
              <a:buFont typeface="Wingdings" pitchFamily="2" charset="2"/>
              <a:buChar char="q"/>
            </a:pPr>
            <a:r>
              <a:rPr lang="fr-FR" sz="2000" b="1" dirty="0" smtClean="0">
                <a:solidFill>
                  <a:schemeClr val="accent2">
                    <a:lumMod val="75000"/>
                  </a:schemeClr>
                </a:solidFill>
                <a:latin typeface="Calibri" pitchFamily="34" charset="0"/>
                <a:cs typeface="Calibri" pitchFamily="34" charset="0"/>
              </a:rPr>
              <a:t>PROJET D’ETABLISSEMENT ;</a:t>
            </a:r>
            <a:endParaRPr lang="fr-FR" sz="2000" b="1" dirty="0">
              <a:solidFill>
                <a:schemeClr val="tx1">
                  <a:lumMod val="50000"/>
                  <a:lumOff val="50000"/>
                </a:schemeClr>
              </a:solidFill>
              <a:latin typeface="Calibri" pitchFamily="34" charset="0"/>
              <a:cs typeface="Calibri" pitchFamily="34" charset="0"/>
            </a:endParaRPr>
          </a:p>
          <a:p>
            <a:pPr marL="361950" indent="-361950">
              <a:buFont typeface="Wingdings" pitchFamily="2" charset="2"/>
              <a:buChar char="q"/>
            </a:pPr>
            <a:r>
              <a:rPr lang="fr-FR" sz="2000" b="1" dirty="0" smtClean="0">
                <a:solidFill>
                  <a:schemeClr val="accent3">
                    <a:lumMod val="75000"/>
                  </a:schemeClr>
                </a:solidFill>
                <a:latin typeface="Calibri" pitchFamily="34" charset="0"/>
                <a:cs typeface="Calibri" pitchFamily="34" charset="0"/>
              </a:rPr>
              <a:t>APPROBATION</a:t>
            </a:r>
            <a:r>
              <a:rPr lang="fr-FR" sz="2000" b="1" dirty="0">
                <a:solidFill>
                  <a:schemeClr val="accent3">
                    <a:lumMod val="75000"/>
                  </a:schemeClr>
                </a:solidFill>
                <a:latin typeface="Calibri" pitchFamily="34" charset="0"/>
                <a:cs typeface="Calibri" pitchFamily="34" charset="0"/>
              </a:rPr>
              <a:t>, EXAMEN ET REVISION PERIODIQUE DES PROGRAMMES ET DES DIPLOMES ;</a:t>
            </a:r>
          </a:p>
          <a:p>
            <a:pPr marL="361950" indent="-361950">
              <a:buFont typeface="Wingdings" pitchFamily="2" charset="2"/>
              <a:buChar char="q"/>
            </a:pPr>
            <a:r>
              <a:rPr lang="fr-FR" sz="2000" b="1" dirty="0">
                <a:solidFill>
                  <a:schemeClr val="accent4">
                    <a:lumMod val="75000"/>
                  </a:schemeClr>
                </a:solidFill>
                <a:latin typeface="Calibri" pitchFamily="34" charset="0"/>
                <a:cs typeface="Calibri" pitchFamily="34" charset="0"/>
              </a:rPr>
              <a:t>EVALUATION DES ETUDIANTS (pertinence, acquis, transfert, impact) </a:t>
            </a:r>
            <a:r>
              <a:rPr lang="fr-FR" sz="2000" b="1" dirty="0" smtClean="0">
                <a:solidFill>
                  <a:schemeClr val="accent4">
                    <a:lumMod val="75000"/>
                  </a:schemeClr>
                </a:solidFill>
                <a:latin typeface="Calibri" pitchFamily="34" charset="0"/>
                <a:cs typeface="Calibri" pitchFamily="34" charset="0"/>
              </a:rPr>
              <a:t>;</a:t>
            </a:r>
          </a:p>
          <a:p>
            <a:pPr marL="361950" indent="-361950">
              <a:buFont typeface="Wingdings" pitchFamily="2" charset="2"/>
              <a:buChar char="q"/>
            </a:pPr>
            <a:r>
              <a:rPr lang="fr-FR" sz="2000" b="1" dirty="0" smtClean="0">
                <a:solidFill>
                  <a:srgbClr val="0070C0"/>
                </a:solidFill>
                <a:latin typeface="Calibri" pitchFamily="34" charset="0"/>
                <a:cs typeface="Calibri" pitchFamily="34" charset="0"/>
              </a:rPr>
              <a:t>EVALUATIONS DES ENSEIGNEMENTS PAR LES ETUDIANTS ;</a:t>
            </a:r>
            <a:endParaRPr lang="fr-FR" sz="2000" b="1" dirty="0">
              <a:solidFill>
                <a:srgbClr val="0070C0"/>
              </a:solidFill>
              <a:latin typeface="Calibri" pitchFamily="34" charset="0"/>
              <a:cs typeface="Calibri" pitchFamily="34" charset="0"/>
            </a:endParaRPr>
          </a:p>
          <a:p>
            <a:pPr marL="361950" indent="-361950">
              <a:buFont typeface="Wingdings" pitchFamily="2" charset="2"/>
              <a:buChar char="q"/>
            </a:pPr>
            <a:r>
              <a:rPr lang="fr-FR" sz="2000" b="1" dirty="0">
                <a:solidFill>
                  <a:schemeClr val="accent5">
                    <a:lumMod val="75000"/>
                  </a:schemeClr>
                </a:solidFill>
                <a:latin typeface="Calibri" pitchFamily="34" charset="0"/>
                <a:cs typeface="Calibri" pitchFamily="34" charset="0"/>
              </a:rPr>
              <a:t>MANAGEMENT DE LA QUALITE DU CORPS ENSEIGNANT </a:t>
            </a:r>
            <a:r>
              <a:rPr lang="fr-FR" sz="2000" b="1" dirty="0" smtClean="0">
                <a:solidFill>
                  <a:schemeClr val="accent5">
                    <a:lumMod val="75000"/>
                  </a:schemeClr>
                </a:solidFill>
                <a:latin typeface="Calibri" pitchFamily="34" charset="0"/>
                <a:cs typeface="Calibri" pitchFamily="34" charset="0"/>
              </a:rPr>
              <a:t>;</a:t>
            </a:r>
          </a:p>
          <a:p>
            <a:pPr marL="361950" indent="-361950">
              <a:buFont typeface="Wingdings" pitchFamily="2" charset="2"/>
              <a:buChar char="q"/>
            </a:pPr>
            <a:r>
              <a:rPr lang="fr-FR" sz="2000" b="1" dirty="0" smtClean="0">
                <a:solidFill>
                  <a:srgbClr val="660066"/>
                </a:solidFill>
                <a:latin typeface="Calibri" pitchFamily="34" charset="0"/>
                <a:cs typeface="Calibri" pitchFamily="34" charset="0"/>
              </a:rPr>
              <a:t>INNOVATION PEDAGOGIQUE ;</a:t>
            </a:r>
            <a:endParaRPr lang="fr-FR" sz="2000" b="1" dirty="0">
              <a:solidFill>
                <a:srgbClr val="660066"/>
              </a:solidFill>
              <a:latin typeface="Calibri" pitchFamily="34" charset="0"/>
              <a:cs typeface="Calibri" pitchFamily="34" charset="0"/>
            </a:endParaRPr>
          </a:p>
          <a:p>
            <a:pPr marL="361950" indent="-361950">
              <a:buFont typeface="Wingdings" pitchFamily="2" charset="2"/>
              <a:buChar char="q"/>
            </a:pPr>
            <a:r>
              <a:rPr lang="fr-FR" sz="2000" b="1" dirty="0" smtClean="0">
                <a:solidFill>
                  <a:schemeClr val="accent6">
                    <a:lumMod val="75000"/>
                  </a:schemeClr>
                </a:solidFill>
                <a:latin typeface="Calibri" pitchFamily="34" charset="0"/>
                <a:cs typeface="Calibri" pitchFamily="34" charset="0"/>
              </a:rPr>
              <a:t>MATERIELS </a:t>
            </a:r>
            <a:r>
              <a:rPr lang="fr-FR" sz="2000" b="1" dirty="0">
                <a:solidFill>
                  <a:schemeClr val="accent6">
                    <a:lumMod val="75000"/>
                  </a:schemeClr>
                </a:solidFill>
                <a:latin typeface="Calibri" pitchFamily="34" charset="0"/>
                <a:cs typeface="Calibri" pitchFamily="34" charset="0"/>
              </a:rPr>
              <a:t>PEDAGOGIQUES ET SOUTIEN </a:t>
            </a:r>
            <a:r>
              <a:rPr lang="fr-FR" sz="2000" b="1" dirty="0" smtClean="0">
                <a:solidFill>
                  <a:schemeClr val="accent6">
                    <a:lumMod val="75000"/>
                  </a:schemeClr>
                </a:solidFill>
                <a:latin typeface="Calibri" pitchFamily="34" charset="0"/>
                <a:cs typeface="Calibri" pitchFamily="34" charset="0"/>
              </a:rPr>
              <a:t>AUX </a:t>
            </a:r>
            <a:r>
              <a:rPr lang="fr-FR" sz="2000" b="1" dirty="0">
                <a:solidFill>
                  <a:schemeClr val="accent6">
                    <a:lumMod val="75000"/>
                  </a:schemeClr>
                </a:solidFill>
                <a:latin typeface="Calibri" pitchFamily="34" charset="0"/>
                <a:cs typeface="Calibri" pitchFamily="34" charset="0"/>
              </a:rPr>
              <a:t>ETUDIANTS ;</a:t>
            </a:r>
          </a:p>
          <a:p>
            <a:pPr marL="361950" indent="-361950">
              <a:buFont typeface="Wingdings" pitchFamily="2" charset="2"/>
              <a:buChar char="q"/>
            </a:pPr>
            <a:r>
              <a:rPr lang="fr-FR" sz="2000" b="1" dirty="0">
                <a:solidFill>
                  <a:srgbClr val="00B050"/>
                </a:solidFill>
                <a:latin typeface="Calibri" pitchFamily="34" charset="0"/>
                <a:cs typeface="Calibri" pitchFamily="34" charset="0"/>
              </a:rPr>
              <a:t>SYSTÈME D’INFORMATION (TIC/intranet) ;</a:t>
            </a:r>
          </a:p>
          <a:p>
            <a:pPr marL="361950" indent="-361950">
              <a:buFont typeface="Wingdings" pitchFamily="2" charset="2"/>
              <a:buChar char="q"/>
            </a:pPr>
            <a:r>
              <a:rPr lang="fr-FR" sz="2000" b="1" dirty="0">
                <a:solidFill>
                  <a:srgbClr val="FF0000"/>
                </a:solidFill>
                <a:latin typeface="Calibri" pitchFamily="34" charset="0"/>
                <a:cs typeface="Calibri" pitchFamily="34" charset="0"/>
              </a:rPr>
              <a:t>COMMUNICATION INTERNE ET INFORMATION DU PUBLIC </a:t>
            </a:r>
            <a:r>
              <a:rPr lang="fr-FR" sz="2000" b="1" dirty="0" smtClean="0">
                <a:solidFill>
                  <a:srgbClr val="FF0000"/>
                </a:solidFill>
                <a:latin typeface="Calibri" pitchFamily="34" charset="0"/>
                <a:cs typeface="Calibri" pitchFamily="34" charset="0"/>
              </a:rPr>
              <a:t>;</a:t>
            </a:r>
          </a:p>
          <a:p>
            <a:pPr marL="361950" indent="-361950">
              <a:buFont typeface="Wingdings" pitchFamily="2" charset="2"/>
              <a:buChar char="q"/>
            </a:pPr>
            <a:r>
              <a:rPr lang="fr-FR" sz="2000" b="1" dirty="0" smtClean="0">
                <a:solidFill>
                  <a:schemeClr val="accent5">
                    <a:lumMod val="50000"/>
                  </a:schemeClr>
                </a:solidFill>
                <a:latin typeface="Calibri" pitchFamily="34" charset="0"/>
                <a:cs typeface="Calibri" pitchFamily="34" charset="0"/>
              </a:rPr>
              <a:t>GESTION DES INFRASTRUCTURES .</a:t>
            </a:r>
            <a:endParaRPr lang="fr-FR" sz="2000" b="1" dirty="0">
              <a:solidFill>
                <a:schemeClr val="accent5">
                  <a:lumMod val="50000"/>
                </a:schemeClr>
              </a:solidFill>
              <a:latin typeface="Calibri" pitchFamily="34" charset="0"/>
              <a:cs typeface="Calibri" pitchFamily="34" charset="0"/>
            </a:endParaRPr>
          </a:p>
        </p:txBody>
      </p:sp>
      <p:sp>
        <p:nvSpPr>
          <p:cNvPr id="2" name="ZoneTexte 1"/>
          <p:cNvSpPr txBox="1"/>
          <p:nvPr/>
        </p:nvSpPr>
        <p:spPr>
          <a:xfrm>
            <a:off x="429166" y="1772816"/>
            <a:ext cx="8247290" cy="461665"/>
          </a:xfrm>
          <a:prstGeom prst="rect">
            <a:avLst/>
          </a:prstGeom>
          <a:noFill/>
        </p:spPr>
        <p:txBody>
          <a:bodyPr wrap="square" rtlCol="0">
            <a:spAutoFit/>
            <a:scene3d>
              <a:camera prst="orthographicFront"/>
              <a:lightRig rig="threePt" dir="t"/>
            </a:scene3d>
            <a:sp3d extrusionH="57150">
              <a:bevelT w="38100" h="38100"/>
            </a:sp3d>
          </a:bodyPr>
          <a:lstStyle/>
          <a:p>
            <a:pPr algn="ctr"/>
            <a:r>
              <a:rPr lang="fr-FR" b="1" dirty="0" smtClean="0">
                <a:solidFill>
                  <a:srgbClr val="00B0F0"/>
                </a:solidFill>
                <a:latin typeface="Corbel" pitchFamily="34" charset="0"/>
              </a:rPr>
              <a:t>7 PRINCIPES DE LA QUALITE SUIVANT L’ISO 9001: 2015</a:t>
            </a:r>
            <a:endParaRPr lang="fr-FR" b="1" dirty="0">
              <a:solidFill>
                <a:srgbClr val="00B0F0"/>
              </a:solidFill>
              <a:latin typeface="Corbel" pitchFamily="34" charset="0"/>
            </a:endParaRPr>
          </a:p>
        </p:txBody>
      </p:sp>
      <p:sp>
        <p:nvSpPr>
          <p:cNvPr id="3" name="ZoneTexte 2"/>
          <p:cNvSpPr txBox="1"/>
          <p:nvPr/>
        </p:nvSpPr>
        <p:spPr>
          <a:xfrm>
            <a:off x="3472691" y="1844824"/>
            <a:ext cx="2160240" cy="1323439"/>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8000" b="1" dirty="0" smtClean="0">
                <a:ln w="11430"/>
                <a:solidFill>
                  <a:schemeClr val="accent5">
                    <a:lumMod val="50000"/>
                  </a:schemeClr>
                </a:solidFill>
                <a:effectLst>
                  <a:outerShdw blurRad="50800" dist="39000" dir="5460000" algn="tl">
                    <a:srgbClr val="000000">
                      <a:alpha val="38000"/>
                    </a:srgbClr>
                  </a:outerShdw>
                </a:effectLst>
              </a:rPr>
              <a:t>+</a:t>
            </a:r>
            <a:endParaRPr lang="fr-FR" sz="8000" b="1" dirty="0">
              <a:ln w="11430"/>
              <a:solidFill>
                <a:schemeClr val="accent5">
                  <a:lumMod val="5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9285491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in">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4828</TotalTime>
  <Words>1472</Words>
  <Application>Microsoft Office PowerPoint</Application>
  <PresentationFormat>On-screen Show (4:3)</PresentationFormat>
  <Paragraphs>223</Paragraphs>
  <Slides>31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Arial Narrow</vt:lpstr>
      <vt:lpstr>Calibri</vt:lpstr>
      <vt:lpstr>Corbel</vt:lpstr>
      <vt:lpstr>Georgia</vt:lpstr>
      <vt:lpstr>Tahoma</vt:lpstr>
      <vt:lpstr>Times New Roman</vt:lpstr>
      <vt:lpstr>Trebuchet MS</vt:lpstr>
      <vt:lpstr>Verdana</vt:lpstr>
      <vt:lpstr>Wingdings</vt:lpstr>
      <vt:lpstr>Wingdings 2</vt:lpstr>
      <vt:lpstr>Urbain</vt:lpstr>
      <vt:lpstr> Chap. 3  DE LA CONSTRUCTION D’UN SYSTEME DE MANAGEMENT DE LA QUALITE A L’EVALUATION   </vt:lpstr>
      <vt:lpstr> AUJOURD’HUI, QUE VOULONS-NOUS ?</vt:lpstr>
      <vt:lpstr>PARCE QUE LE MONDE CHANGE…</vt:lpstr>
      <vt:lpstr>PowerPoint Presentation</vt:lpstr>
      <vt:lpstr>DEFINITIONS (ISO 9001:2015)</vt:lpstr>
      <vt:lpstr>PowerPoint Presentation</vt:lpstr>
      <vt:lpstr>PowerPoint Presentation</vt:lpstr>
      <vt:lpstr>PowerPoint Presentation</vt:lpstr>
      <vt:lpstr>LIGNES DIRECTRICES POUR LE MANAGEMENT INTERNE DE LA QUALITE AU SEIN DE L’UNIVERSITE</vt:lpstr>
      <vt:lpstr>CONCEPTION D’UN SYSTÈME DE MANAGEMENT DE LA QUALITE</vt:lpstr>
      <vt:lpstr>PowerPoint Presentation</vt:lpstr>
      <vt:lpstr>PowerPoint Presentation</vt:lpstr>
      <vt:lpstr>PowerPoint Presentation</vt:lpstr>
      <vt:lpstr>PowerPoint Presentation</vt:lpstr>
      <vt:lpstr>PowerPoint Presentation</vt:lpstr>
      <vt:lpstr>DEFINITION autoevaluation (ISO 9000)</vt:lpstr>
      <vt:lpstr>DEFINITION AUDIT (ISO 19011 : 2002)</vt:lpstr>
      <vt:lpstr>POURQUOI EVALUEZ ?</vt:lpstr>
      <vt:lpstr>OBJECTIFS DE L’EVALUATION</vt:lpstr>
      <vt:lpstr>EN VUE DE…</vt:lpstr>
      <vt:lpstr>TECHNIQUES DE L’EVALUATION</vt:lpstr>
      <vt:lpstr>Les six questions de l’EVALUATEUR</vt:lpstr>
      <vt:lpstr>CARACTERISTIQUES DE L’EVALUATEUR</vt:lpstr>
      <vt:lpstr>ETAPES DE L’EVALUATION</vt:lpstr>
      <vt:lpstr>PowerPoint Presentation</vt:lpstr>
      <vt:lpstr>ET L’EVALUATION : COMMENT ?</vt:lpstr>
      <vt:lpstr>PowerPoint Presentation</vt:lpstr>
      <vt:lpstr>CONCLUSION</vt:lpstr>
      <vt:lpstr>PowerPoint Presentation</vt:lpstr>
      <vt:lpstr>« Les véritables voyages de la découverte ne consistent pas à chercher de nouvelles terres, mais à regarder avec de nouveaux yeux. »  Marcel Proust </vt:lpstr>
      <vt:lpstr>« Le monde déteste le changement, c'est pourtant la seule chose qui lui a permis de progresser. »  Charles F. KETTERING 1876-1958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la transmission des savoirs à l’approche par compétences clés</dc:title>
  <dc:creator>olivier rey</dc:creator>
  <cp:lastModifiedBy>User</cp:lastModifiedBy>
  <cp:revision>158</cp:revision>
  <cp:lastPrinted>2015-05-10T23:08:30Z</cp:lastPrinted>
  <dcterms:created xsi:type="dcterms:W3CDTF">2009-01-13T07:53:40Z</dcterms:created>
  <dcterms:modified xsi:type="dcterms:W3CDTF">2020-03-04T14:29:00Z</dcterms:modified>
</cp:coreProperties>
</file>