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29" r:id="rId3"/>
    <p:sldId id="424" r:id="rId4"/>
    <p:sldId id="414" r:id="rId5"/>
    <p:sldId id="429" r:id="rId6"/>
    <p:sldId id="431" r:id="rId7"/>
    <p:sldId id="432" r:id="rId8"/>
    <p:sldId id="394" r:id="rId9"/>
    <p:sldId id="430" r:id="rId10"/>
    <p:sldId id="428" r:id="rId11"/>
    <p:sldId id="427" r:id="rId12"/>
    <p:sldId id="421" r:id="rId13"/>
    <p:sldId id="396" r:id="rId14"/>
    <p:sldId id="433" r:id="rId15"/>
    <p:sldId id="440" r:id="rId16"/>
    <p:sldId id="384" r:id="rId17"/>
    <p:sldId id="386" r:id="rId18"/>
    <p:sldId id="441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5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Wadesango,+Newman" TargetMode="Externa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ndfonline.com/author/Beder,+Harold+A" TargetMode="External"/><Relationship Id="rId1" Type="http://schemas.openxmlformats.org/officeDocument/2006/relationships/hyperlink" Target="https://www.tandfonline.com/author/McCutcheon,+Lynn+E" TargetMode="Externa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tandfonline.com/author/Longhurst,+Ross+J" TargetMode="External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hyperlink" Target="https://srhe.tandfonline.com/author/Fleischer,+Stephanie" TargetMode="External"/><Relationship Id="rId1" Type="http://schemas.openxmlformats.org/officeDocument/2006/relationships/hyperlink" Target="https://srhe.tandfonline.com/author/Barlow,+Joyce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dfonline.com/author/McComb,+Joe" TargetMode="External"/><Relationship Id="rId2" Type="http://schemas.openxmlformats.org/officeDocument/2006/relationships/hyperlink" Target="https://www.tandfonline.com/author/Rodriguez,+Fred" TargetMode="External"/><Relationship Id="rId1" Type="http://schemas.openxmlformats.org/officeDocument/2006/relationships/hyperlink" Target="https://www.tandfonline.com/author/Friedman,+Paul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ndfonline.com/author/Beder,+Harold+A" TargetMode="External"/><Relationship Id="rId1" Type="http://schemas.openxmlformats.org/officeDocument/2006/relationships/hyperlink" Target="https://www.tandfonline.com/author/McCutcheon,+Lynn+E" TargetMode="External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hyperlink" Target="https://srhe.tandfonline.com/author/Fleischer,+Stephanie" TargetMode="External"/><Relationship Id="rId1" Type="http://schemas.openxmlformats.org/officeDocument/2006/relationships/hyperlink" Target="https://srhe.tandfonline.com/author/Barlow,+Joyce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dfonline.com/author/McComb,+Joe" TargetMode="External"/><Relationship Id="rId2" Type="http://schemas.openxmlformats.org/officeDocument/2006/relationships/hyperlink" Target="https://www.tandfonline.com/author/Rodriguez,+Fred" TargetMode="External"/><Relationship Id="rId1" Type="http://schemas.openxmlformats.org/officeDocument/2006/relationships/hyperlink" Target="https://www.tandfonline.com/author/Friedman,+Pau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/>
      <dgm:spPr/>
      <dgm:t>
        <a:bodyPr/>
        <a:lstStyle/>
        <a:p>
          <a:pPr rtl="1"/>
          <a:r>
            <a:rPr lang="ar-SA" sz="3200" b="1" dirty="0" smtClean="0">
              <a:latin typeface="Andalus" panose="02020603050405020304" pitchFamily="18" charset="-78"/>
              <a:cs typeface="Andalus" panose="02020603050405020304" pitchFamily="18" charset="-78"/>
            </a:rPr>
            <a:t>تحرير</a:t>
          </a:r>
          <a:endParaRPr lang="fr-FR" sz="3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235D7219-CE06-4F90-A971-812C27FFB8FD}">
      <dgm:prSet phldrT="[Texte]" custT="1"/>
      <dgm:spPr/>
      <dgm:t>
        <a:bodyPr/>
        <a:lstStyle/>
        <a:p>
          <a:pPr rtl="1"/>
          <a:r>
            <a:rPr lang="ar-SA" sz="3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أ.</a:t>
          </a:r>
          <a:r>
            <a:rPr lang="ar-S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عبد الوهاب عليلي</a:t>
          </a:r>
        </a:p>
      </dgm:t>
    </dgm:pt>
    <dgm:pt modelId="{D183BE61-175A-40A7-BDFC-589DD9DA203D}" type="parTrans" cxnId="{6264CBBA-F7AC-4A6F-BDC0-6933ADA9F7A8}">
      <dgm:prSet/>
      <dgm:spPr/>
      <dgm:t>
        <a:bodyPr/>
        <a:lstStyle/>
        <a:p>
          <a:endParaRPr lang="en-US"/>
        </a:p>
      </dgm:t>
    </dgm:pt>
    <dgm:pt modelId="{76C56651-1AA2-4AB2-8A13-A98640BA71CE}" type="sibTrans" cxnId="{6264CBBA-F7AC-4A6F-BDC0-6933ADA9F7A8}">
      <dgm:prSet/>
      <dgm:spPr/>
      <dgm:t>
        <a:bodyPr/>
        <a:lstStyle/>
        <a:p>
          <a:endParaRPr lang="en-US"/>
        </a:p>
      </dgm:t>
    </dgm:pt>
    <dgm:pt modelId="{7EB817A0-3C8E-4BDC-A24B-A4557ECE7ED3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EC1175-283F-41D9-9841-DFDE465C55A3}" type="pres">
      <dgm:prSet presAssocID="{CC2BD9A8-10FE-4E9A-8800-0998A247E180}" presName="compNode" presStyleCnt="0"/>
      <dgm:spPr/>
      <dgm:t>
        <a:bodyPr/>
        <a:lstStyle/>
        <a:p>
          <a:endParaRPr lang="fr-FR"/>
        </a:p>
      </dgm:t>
    </dgm:pt>
    <dgm:pt modelId="{CCD2960A-89B0-4745-9286-BF9C195D6CDB}" type="pres">
      <dgm:prSet presAssocID="{CC2BD9A8-10FE-4E9A-8800-0998A247E180}" presName="aNode" presStyleLbl="bgShp" presStyleIdx="0" presStyleCnt="1" custLinFactNeighborY="913"/>
      <dgm:spPr/>
      <dgm:t>
        <a:bodyPr/>
        <a:lstStyle/>
        <a:p>
          <a:endParaRPr lang="fr-FR"/>
        </a:p>
      </dgm:t>
    </dgm:pt>
    <dgm:pt modelId="{007A53C6-6AF6-4E79-911A-643D105B40A4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8648A304-E345-49A6-AE38-FDF5B98D1417}" type="pres">
      <dgm:prSet presAssocID="{CC2BD9A8-10FE-4E9A-8800-0998A247E180}" presName="compChildNode" presStyleCnt="0"/>
      <dgm:spPr/>
      <dgm:t>
        <a:bodyPr/>
        <a:lstStyle/>
        <a:p>
          <a:endParaRPr lang="fr-FR"/>
        </a:p>
      </dgm:t>
    </dgm:pt>
    <dgm:pt modelId="{7BCBE3D0-6205-4496-AABD-61F1966DF846}" type="pres">
      <dgm:prSet presAssocID="{CC2BD9A8-10FE-4E9A-8800-0998A247E180}" presName="theInnerList" presStyleCnt="0"/>
      <dgm:spPr/>
      <dgm:t>
        <a:bodyPr/>
        <a:lstStyle/>
        <a:p>
          <a:endParaRPr lang="fr-FR"/>
        </a:p>
      </dgm:t>
    </dgm:pt>
    <dgm:pt modelId="{15BBE8FE-F495-4FD1-9206-2FC98E790C65}" type="pres">
      <dgm:prSet presAssocID="{235D7219-CE06-4F90-A971-812C27FFB8FD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069F9F-1A33-4A83-B292-F5C6335768BA}" type="presOf" srcId="{235D7219-CE06-4F90-A971-812C27FFB8FD}" destId="{15BBE8FE-F495-4FD1-9206-2FC98E790C65}" srcOrd="0" destOrd="0" presId="urn:microsoft.com/office/officeart/2005/8/layout/lProcess2"/>
    <dgm:cxn modelId="{304146B1-2E3E-4230-A677-C1A4F19FDC3F}" type="presOf" srcId="{CC2BD9A8-10FE-4E9A-8800-0998A247E180}" destId="{CCD2960A-89B0-4745-9286-BF9C195D6CDB}" srcOrd="0" destOrd="0" presId="urn:microsoft.com/office/officeart/2005/8/layout/lProcess2"/>
    <dgm:cxn modelId="{6264CBBA-F7AC-4A6F-BDC0-6933ADA9F7A8}" srcId="{CC2BD9A8-10FE-4E9A-8800-0998A247E180}" destId="{235D7219-CE06-4F90-A971-812C27FFB8FD}" srcOrd="0" destOrd="0" parTransId="{D183BE61-175A-40A7-BDFC-589DD9DA203D}" sibTransId="{76C56651-1AA2-4AB2-8A13-A98640BA71CE}"/>
    <dgm:cxn modelId="{3137AD60-C7CC-49B7-8823-09BAB3E41877}" type="presOf" srcId="{CC2BD9A8-10FE-4E9A-8800-0998A247E180}" destId="{007A53C6-6AF6-4E79-911A-643D105B40A4}" srcOrd="1" destOrd="0" presId="urn:microsoft.com/office/officeart/2005/8/layout/lProcess2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B6584EAA-0FC0-4771-8D3C-4168D5B870CF}" type="presOf" srcId="{A0F4637B-03EC-4384-B46D-FCEA66680FDD}" destId="{7EB817A0-3C8E-4BDC-A24B-A4557ECE7ED3}" srcOrd="0" destOrd="0" presId="urn:microsoft.com/office/officeart/2005/8/layout/lProcess2"/>
    <dgm:cxn modelId="{3FE817B0-6D44-429E-8FD7-DC162BDA2326}" type="presParOf" srcId="{7EB817A0-3C8E-4BDC-A24B-A4557ECE7ED3}" destId="{FFEC1175-283F-41D9-9841-DFDE465C55A3}" srcOrd="0" destOrd="0" presId="urn:microsoft.com/office/officeart/2005/8/layout/lProcess2"/>
    <dgm:cxn modelId="{97CCAF78-2715-4C01-8C1B-6C411A855947}" type="presParOf" srcId="{FFEC1175-283F-41D9-9841-DFDE465C55A3}" destId="{CCD2960A-89B0-4745-9286-BF9C195D6CDB}" srcOrd="0" destOrd="0" presId="urn:microsoft.com/office/officeart/2005/8/layout/lProcess2"/>
    <dgm:cxn modelId="{7B04A1F7-0167-4447-B2A6-8B4B76503C0C}" type="presParOf" srcId="{FFEC1175-283F-41D9-9841-DFDE465C55A3}" destId="{007A53C6-6AF6-4E79-911A-643D105B40A4}" srcOrd="1" destOrd="0" presId="urn:microsoft.com/office/officeart/2005/8/layout/lProcess2"/>
    <dgm:cxn modelId="{3FD3A49D-E198-482C-9CFA-D771FA1A905F}" type="presParOf" srcId="{FFEC1175-283F-41D9-9841-DFDE465C55A3}" destId="{8648A304-E345-49A6-AE38-FDF5B98D1417}" srcOrd="2" destOrd="0" presId="urn:microsoft.com/office/officeart/2005/8/layout/lProcess2"/>
    <dgm:cxn modelId="{CBBBE97E-A6C4-456A-9BFD-3AB0A19EE737}" type="presParOf" srcId="{8648A304-E345-49A6-AE38-FDF5B98D1417}" destId="{7BCBE3D0-6205-4496-AABD-61F1966DF846}" srcOrd="0" destOrd="0" presId="urn:microsoft.com/office/officeart/2005/8/layout/lProcess2"/>
    <dgm:cxn modelId="{A719A0BA-E548-414A-87E8-4746F3C65DE0}" type="presParOf" srcId="{7BCBE3D0-6205-4496-AABD-61F1966DF846}" destId="{15BBE8FE-F495-4FD1-9206-2FC98E790C6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DZ" sz="48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البنية المتعددة الأبعاد للتغيب الجامعي: دراسة استكشافية</a:t>
          </a:r>
          <a:endParaRPr lang="ar-SA" sz="4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fr-FR" sz="4000" dirty="0" err="1" smtClean="0">
              <a:latin typeface="Sakkal Majalla" pitchFamily="2" charset="-78"/>
              <a:cs typeface="Sakkal Majalla" pitchFamily="2" charset="-78"/>
            </a:rPr>
            <a:t>Bonilla</a:t>
          </a:r>
          <a:r>
            <a:rPr lang="en-US" sz="4000" b="0" u="none" dirty="0" smtClean="0">
              <a:latin typeface="Sakkal Majalla" pitchFamily="2" charset="-78"/>
              <a:cs typeface="Sakkal Majalla" pitchFamily="2" charset="-78"/>
            </a:rPr>
            <a:t> &amp;All</a:t>
          </a:r>
          <a:r>
            <a:rPr lang="en-US" sz="4000" b="0" dirty="0" smtClean="0">
              <a:latin typeface="Sakkal Majalla" pitchFamily="2" charset="-78"/>
              <a:cs typeface="Sakkal Majalla" pitchFamily="2" charset="-78"/>
            </a:rPr>
            <a:t>(2015)</a:t>
          </a:r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أن التغيب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ظاهرة معقدة ومتعددة العوامل، وحصل على سبعة عوامل حاسمة للتغيب منها: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الكفاءة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أسلوب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التدريس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الاهتمام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الأكاديمي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محتويات التدريس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وشكله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، تأثير الزملاء ومخاوفهم.</a:t>
          </a:r>
          <a:endParaRPr lang="fr-FR" sz="4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EEC67D5-C8DF-47E2-AEF0-8ED4065A5AB6}" type="presOf" srcId="{A0F4637B-03EC-4384-B46D-FCEA66680FDD}" destId="{826E87AF-D908-4868-9F78-95CC7DDA2EFB}" srcOrd="0" destOrd="0" presId="urn:microsoft.com/office/officeart/2005/8/layout/lProcess2"/>
    <dgm:cxn modelId="{F1D915E6-B7DC-4507-BC08-498B10A2C0A0}" type="presOf" srcId="{35F0F799-54A1-4F8B-8881-AB0CB17D7036}" destId="{07502408-7655-4B3F-B1C3-7ABA84A94414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17B869B8-01A5-4D6F-AA85-5C4902621A8D}" type="presOf" srcId="{CC2BD9A8-10FE-4E9A-8800-0998A247E180}" destId="{9C43D3A0-7477-4748-BEAB-F2E1FE54B9AC}" srcOrd="1" destOrd="0" presId="urn:microsoft.com/office/officeart/2005/8/layout/lProcess2"/>
    <dgm:cxn modelId="{CBBF9468-D49F-4047-8E97-60A707C079AF}" type="presOf" srcId="{CC2BD9A8-10FE-4E9A-8800-0998A247E180}" destId="{91D42385-9C91-469C-99EE-EF2E1574150E}" srcOrd="0" destOrd="0" presId="urn:microsoft.com/office/officeart/2005/8/layout/lProcess2"/>
    <dgm:cxn modelId="{45A242C5-6815-46DF-BC81-2B4F5482B271}" type="presParOf" srcId="{826E87AF-D908-4868-9F78-95CC7DDA2EFB}" destId="{4C335A2A-6A4E-4D40-B99D-AAEB36DCF1A7}" srcOrd="0" destOrd="0" presId="urn:microsoft.com/office/officeart/2005/8/layout/lProcess2"/>
    <dgm:cxn modelId="{5A5F74B3-1911-4B4D-855B-02A7560B65F2}" type="presParOf" srcId="{4C335A2A-6A4E-4D40-B99D-AAEB36DCF1A7}" destId="{91D42385-9C91-469C-99EE-EF2E1574150E}" srcOrd="0" destOrd="0" presId="urn:microsoft.com/office/officeart/2005/8/layout/lProcess2"/>
    <dgm:cxn modelId="{3C8F03F2-4219-477B-9DBB-723327A728A2}" type="presParOf" srcId="{4C335A2A-6A4E-4D40-B99D-AAEB36DCF1A7}" destId="{9C43D3A0-7477-4748-BEAB-F2E1FE54B9AC}" srcOrd="1" destOrd="0" presId="urn:microsoft.com/office/officeart/2005/8/layout/lProcess2"/>
    <dgm:cxn modelId="{C9360E29-4E43-4C34-B649-20E5654AE32B}" type="presParOf" srcId="{4C335A2A-6A4E-4D40-B99D-AAEB36DCF1A7}" destId="{574C1CB7-7861-4972-83F0-8A5E62FEBEE9}" srcOrd="2" destOrd="0" presId="urn:microsoft.com/office/officeart/2005/8/layout/lProcess2"/>
    <dgm:cxn modelId="{92E7E173-12EE-42D0-B203-2B5A43476B88}" type="presParOf" srcId="{574C1CB7-7861-4972-83F0-8A5E62FEBEE9}" destId="{51F9CD92-E674-42F1-8513-AF95CEC6624E}" srcOrd="0" destOrd="0" presId="urn:microsoft.com/office/officeart/2005/8/layout/lProcess2"/>
    <dgm:cxn modelId="{53A59182-0FF6-4AAE-861A-06E1B326354B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دراسة حالة بثلاثة جامعات في جنوب افريقيا</a:t>
          </a:r>
          <a:endParaRPr lang="ar-SA" sz="4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3200" b="0" i="0" u="none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200" i="0" u="none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Wadesango</a:t>
          </a:r>
          <a:r>
            <a:rPr lang="en-US" sz="3200" i="0" u="none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200" i="0" u="none" dirty="0" err="1" smtClean="0">
              <a:latin typeface="Sakkal Majalla" pitchFamily="2" charset="-78"/>
              <a:cs typeface="Sakkal Majalla" pitchFamily="2" charset="-78"/>
            </a:rPr>
            <a:t>Machingambi</a:t>
          </a:r>
          <a:r>
            <a:rPr lang="en-US" sz="3200" i="0" u="none" dirty="0" smtClean="0">
              <a:latin typeface="Sakkal Majalla" pitchFamily="2" charset="-78"/>
              <a:cs typeface="Sakkal Majalla" pitchFamily="2" charset="-78"/>
            </a:rPr>
            <a:t> (2017) </a:t>
          </a:r>
          <a:r>
            <a:rPr lang="ar-SA" sz="3200" b="0" i="0" u="none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نقص الاهتمام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بالموضوع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وضعف استراتيجيات التدريس من قبل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المحاضرين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بيئة تعلم غير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مواتية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التنشئة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الاجتماعية 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، وظائف الدوام الجزئي والعلاقات السيئة مع </a:t>
          </a:r>
          <a:r>
            <a:rPr lang="ar-SA" sz="3200" i="0" u="none" dirty="0" err="1" smtClean="0">
              <a:latin typeface="Sakkal Majalla" pitchFamily="2" charset="-78"/>
              <a:cs typeface="Sakkal Majalla" pitchFamily="2" charset="-78"/>
            </a:rPr>
            <a:t>المحاضرين.</a:t>
          </a:r>
          <a:r>
            <a:rPr lang="ar-SA" sz="3200" i="0" u="none" dirty="0" smtClean="0">
              <a:latin typeface="Sakkal Majalla" pitchFamily="2" charset="-78"/>
              <a:cs typeface="Sakkal Majalla" pitchFamily="2" charset="-78"/>
            </a:rPr>
            <a:t> كما وجدت الدراسة علاقة عكسية بين تغيب الطلاب وأداء المقرر الدراسي.</a:t>
          </a:r>
          <a:endParaRPr lang="fr-FR" sz="3200" b="0" i="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6B4CB3D2-1637-4A59-B273-DB78090C1BD8}" type="presOf" srcId="{A0F4637B-03EC-4384-B46D-FCEA66680FDD}" destId="{826E87AF-D908-4868-9F78-95CC7DDA2EFB}" srcOrd="0" destOrd="0" presId="urn:microsoft.com/office/officeart/2005/8/layout/lProcess2"/>
    <dgm:cxn modelId="{3DF277A4-0602-4CCF-B037-A8C61F359B8D}" type="presOf" srcId="{35F0F799-54A1-4F8B-8881-AB0CB17D7036}" destId="{07502408-7655-4B3F-B1C3-7ABA84A94414}" srcOrd="0" destOrd="0" presId="urn:microsoft.com/office/officeart/2005/8/layout/lProcess2"/>
    <dgm:cxn modelId="{CC3CE6A6-4F83-4FE4-9B8C-0CC8BA9E7224}" type="presOf" srcId="{CC2BD9A8-10FE-4E9A-8800-0998A247E180}" destId="{9C43D3A0-7477-4748-BEAB-F2E1FE54B9AC}" srcOrd="1" destOrd="0" presId="urn:microsoft.com/office/officeart/2005/8/layout/lProcess2"/>
    <dgm:cxn modelId="{4CF980F9-C4EC-4156-9DF9-BF88FA2642A4}" type="presOf" srcId="{CC2BD9A8-10FE-4E9A-8800-0998A247E180}" destId="{91D42385-9C91-469C-99EE-EF2E1574150E}" srcOrd="0" destOrd="0" presId="urn:microsoft.com/office/officeart/2005/8/layout/lProcess2"/>
    <dgm:cxn modelId="{7CE412B6-0562-430D-98FA-17EBA04E3875}" type="presParOf" srcId="{826E87AF-D908-4868-9F78-95CC7DDA2EFB}" destId="{4C335A2A-6A4E-4D40-B99D-AAEB36DCF1A7}" srcOrd="0" destOrd="0" presId="urn:microsoft.com/office/officeart/2005/8/layout/lProcess2"/>
    <dgm:cxn modelId="{8BE959E5-C675-44C1-914A-2E011DDB8639}" type="presParOf" srcId="{4C335A2A-6A4E-4D40-B99D-AAEB36DCF1A7}" destId="{91D42385-9C91-469C-99EE-EF2E1574150E}" srcOrd="0" destOrd="0" presId="urn:microsoft.com/office/officeart/2005/8/layout/lProcess2"/>
    <dgm:cxn modelId="{D29697E8-B621-47A3-AF71-1F4BE7146D19}" type="presParOf" srcId="{4C335A2A-6A4E-4D40-B99D-AAEB36DCF1A7}" destId="{9C43D3A0-7477-4748-BEAB-F2E1FE54B9AC}" srcOrd="1" destOrd="0" presId="urn:microsoft.com/office/officeart/2005/8/layout/lProcess2"/>
    <dgm:cxn modelId="{6B8B470E-7714-4555-BACD-2BD545E4E673}" type="presParOf" srcId="{4C335A2A-6A4E-4D40-B99D-AAEB36DCF1A7}" destId="{574C1CB7-7861-4972-83F0-8A5E62FEBEE9}" srcOrd="2" destOrd="0" presId="urn:microsoft.com/office/officeart/2005/8/layout/lProcess2"/>
    <dgm:cxn modelId="{AD62F4E4-643B-437D-8A44-74933C91FA22}" type="presParOf" srcId="{574C1CB7-7861-4972-83F0-8A5E62FEBEE9}" destId="{51F9CD92-E674-42F1-8513-AF95CEC6624E}" srcOrd="0" destOrd="0" presId="urn:microsoft.com/office/officeart/2005/8/layout/lProcess2"/>
    <dgm:cxn modelId="{64069CDE-B8C2-401F-AEB4-E5172375965A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المنبئات النفسية والديموغرافية لتغيب الطلاب عن المحاضرات </a:t>
          </a:r>
          <a:endParaRPr lang="ar-SA" sz="4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وجد مجموعة من الباحثين في بريطانيا 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Oldfield, Jeremy; 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</a:rPr>
            <a:t>Rodwell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, Judith; Curry, Laura; Marks, Gillian (2018)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أن مستوى </a:t>
          </a:r>
          <a:r>
            <a:rPr lang="ar-SA" sz="40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الشعور بالانتماء إلى الجامعة منخفض 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واقترحوا أن تحسين الاحساس بالانتماء الى الجامعة هو أحد الوسائل الفعالة لزيادة الحضور</a:t>
          </a:r>
          <a:endParaRPr lang="fr-FR" sz="4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E3F7A6E-52C6-4397-9718-FCD9DAD2F829}" type="presOf" srcId="{CC2BD9A8-10FE-4E9A-8800-0998A247E180}" destId="{9C43D3A0-7477-4748-BEAB-F2E1FE54B9AC}" srcOrd="1" destOrd="0" presId="urn:microsoft.com/office/officeart/2005/8/layout/lProcess2"/>
    <dgm:cxn modelId="{A36FD112-6059-4BE9-9770-5D152129DE87}" type="presOf" srcId="{CC2BD9A8-10FE-4E9A-8800-0998A247E180}" destId="{91D42385-9C91-469C-99EE-EF2E1574150E}" srcOrd="0" destOrd="0" presId="urn:microsoft.com/office/officeart/2005/8/layout/lProcess2"/>
    <dgm:cxn modelId="{30F0AF6B-4154-48FB-9C5D-1A018C075270}" type="presOf" srcId="{A0F4637B-03EC-4384-B46D-FCEA66680FDD}" destId="{826E87AF-D908-4868-9F78-95CC7DDA2EFB}" srcOrd="0" destOrd="0" presId="urn:microsoft.com/office/officeart/2005/8/layout/lProcess2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A7BE35C6-8010-4B08-9EAD-8F45BDAE723A}" type="presOf" srcId="{35F0F799-54A1-4F8B-8881-AB0CB17D7036}" destId="{07502408-7655-4B3F-B1C3-7ABA84A94414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A4AF45E-63B9-4A03-8CE2-6C004A9BAEF2}" type="presParOf" srcId="{826E87AF-D908-4868-9F78-95CC7DDA2EFB}" destId="{4C335A2A-6A4E-4D40-B99D-AAEB36DCF1A7}" srcOrd="0" destOrd="0" presId="urn:microsoft.com/office/officeart/2005/8/layout/lProcess2"/>
    <dgm:cxn modelId="{390CD337-F290-42E2-937C-48C3A80AA52C}" type="presParOf" srcId="{4C335A2A-6A4E-4D40-B99D-AAEB36DCF1A7}" destId="{91D42385-9C91-469C-99EE-EF2E1574150E}" srcOrd="0" destOrd="0" presId="urn:microsoft.com/office/officeart/2005/8/layout/lProcess2"/>
    <dgm:cxn modelId="{2275FCC7-550C-4787-889E-87D78304FF38}" type="presParOf" srcId="{4C335A2A-6A4E-4D40-B99D-AAEB36DCF1A7}" destId="{9C43D3A0-7477-4748-BEAB-F2E1FE54B9AC}" srcOrd="1" destOrd="0" presId="urn:microsoft.com/office/officeart/2005/8/layout/lProcess2"/>
    <dgm:cxn modelId="{5BAB4D13-6C35-4528-9152-6A5C0F4A4FCE}" type="presParOf" srcId="{4C335A2A-6A4E-4D40-B99D-AAEB36DCF1A7}" destId="{574C1CB7-7861-4972-83F0-8A5E62FEBEE9}" srcOrd="2" destOrd="0" presId="urn:microsoft.com/office/officeart/2005/8/layout/lProcess2"/>
    <dgm:cxn modelId="{E469D780-0799-43DC-B1E3-1FC98137E9C2}" type="presParOf" srcId="{574C1CB7-7861-4972-83F0-8A5E62FEBEE9}" destId="{51F9CD92-E674-42F1-8513-AF95CEC6624E}" srcOrd="0" destOrd="0" presId="urn:microsoft.com/office/officeart/2005/8/layout/lProcess2"/>
    <dgm:cxn modelId="{26552EF8-BD36-448D-9F7E-BA72EEDCE9ED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6F3DC2-A9AB-4312-B4B9-CC8E68590215}" type="doc">
      <dgm:prSet loTypeId="urn:microsoft.com/office/officeart/2005/8/layout/radial5" loCatId="cycle" qsTypeId="urn:microsoft.com/office/officeart/2005/8/quickstyle/3d5" qsCatId="3D" csTypeId="urn:microsoft.com/office/officeart/2005/8/colors/accent6_1" csCatId="accent6" phldr="1"/>
      <dgm:spPr/>
      <dgm:t>
        <a:bodyPr/>
        <a:lstStyle/>
        <a:p>
          <a:endParaRPr lang="fr-FR"/>
        </a:p>
      </dgm:t>
    </dgm:pt>
    <dgm:pt modelId="{311A9FC8-85D0-4866-88BE-31F7476ADDA2}">
      <dgm:prSet phldrT="[Texte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الأطراف</a:t>
          </a:r>
          <a:endParaRPr lang="ar-DZ" sz="5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</a:endParaRPr>
        </a:p>
      </dgm:t>
    </dgm:pt>
    <dgm:pt modelId="{25F804CD-6308-4E06-9615-C113BE2E7CED}" type="parTrans" cxnId="{D670EA1C-0260-45B0-9EE7-3D40B4974F47}">
      <dgm:prSet/>
      <dgm:spPr/>
      <dgm:t>
        <a:bodyPr/>
        <a:lstStyle/>
        <a:p>
          <a:endParaRPr lang="fr-FR"/>
        </a:p>
      </dgm:t>
    </dgm:pt>
    <dgm:pt modelId="{A62EDA4B-1AE3-4074-A60E-3EC6E87AD2FD}" type="sibTrans" cxnId="{D670EA1C-0260-45B0-9EE7-3D40B4974F47}">
      <dgm:prSet/>
      <dgm:spPr/>
      <dgm:t>
        <a:bodyPr/>
        <a:lstStyle/>
        <a:p>
          <a:endParaRPr lang="fr-FR"/>
        </a:p>
      </dgm:t>
    </dgm:pt>
    <dgm:pt modelId="{99906601-CC83-4299-9037-E827CBD89EAE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المحيط</a:t>
          </a:r>
          <a:endParaRPr lang="fr-FR" sz="40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951314E-1B99-4746-BF20-8F99CAD01729}" type="parTrans" cxnId="{C2E3BE95-2D35-456E-944D-157A579F07B2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F4DCF1F0-1F8B-4167-935B-22652EEAD33E}" type="sibTrans" cxnId="{C2E3BE95-2D35-456E-944D-157A579F07B2}">
      <dgm:prSet/>
      <dgm:spPr/>
      <dgm:t>
        <a:bodyPr/>
        <a:lstStyle/>
        <a:p>
          <a:endParaRPr lang="fr-FR"/>
        </a:p>
      </dgm:t>
    </dgm:pt>
    <dgm:pt modelId="{2A4535D2-801F-4B0D-B334-478443905C3E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الأستاذ</a:t>
          </a:r>
          <a:endParaRPr lang="fr-FR" sz="48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8246F29C-096F-49A0-9C6C-119821D826CB}" type="parTrans" cxnId="{9852B4AD-6156-4331-BF20-FB53BCFA69F5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522A6223-38E1-4CFA-A49F-4CF9D2E787DF}" type="sibTrans" cxnId="{9852B4AD-6156-4331-BF20-FB53BCFA69F5}">
      <dgm:prSet/>
      <dgm:spPr/>
      <dgm:t>
        <a:bodyPr/>
        <a:lstStyle/>
        <a:p>
          <a:endParaRPr lang="fr-FR"/>
        </a:p>
      </dgm:t>
    </dgm:pt>
    <dgm:pt modelId="{11190A8D-5CCB-43E0-AE31-FF81885F81B3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الطالب</a:t>
          </a:r>
          <a:endParaRPr lang="fr-FR" sz="4800" b="1" dirty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1CE6888-DEAD-4D41-8D72-219A0178C5E5}" type="parTrans" cxnId="{27AB31EF-1A55-420F-9319-380064F7CD3D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55D5DD4B-F03A-4ECA-A602-BD0A19131277}" type="sibTrans" cxnId="{27AB31EF-1A55-420F-9319-380064F7CD3D}">
      <dgm:prSet/>
      <dgm:spPr/>
      <dgm:t>
        <a:bodyPr/>
        <a:lstStyle/>
        <a:p>
          <a:endParaRPr lang="fr-FR"/>
        </a:p>
      </dgm:t>
    </dgm:pt>
    <dgm:pt modelId="{4F66BD8D-34D9-43BD-9BB2-83B390C8A4AC}" type="pres">
      <dgm:prSet presAssocID="{C66F3DC2-A9AB-4312-B4B9-CC8E6859021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DCB8938-EB42-45C9-80CC-2FDE2C9EDC2D}" type="pres">
      <dgm:prSet presAssocID="{311A9FC8-85D0-4866-88BE-31F7476ADDA2}" presName="centerShape" presStyleLbl="node0" presStyleIdx="0" presStyleCnt="1" custScaleX="173382" custScaleY="77245" custLinFactNeighborY="-4232"/>
      <dgm:spPr/>
      <dgm:t>
        <a:bodyPr/>
        <a:lstStyle/>
        <a:p>
          <a:endParaRPr lang="fr-FR"/>
        </a:p>
      </dgm:t>
    </dgm:pt>
    <dgm:pt modelId="{250F1C82-76B2-4E72-A38E-E49905C80949}" type="pres">
      <dgm:prSet presAssocID="{8246F29C-096F-49A0-9C6C-119821D826CB}" presName="parTrans" presStyleLbl="sibTrans2D1" presStyleIdx="0" presStyleCnt="3"/>
      <dgm:spPr/>
      <dgm:t>
        <a:bodyPr/>
        <a:lstStyle/>
        <a:p>
          <a:endParaRPr lang="fr-FR"/>
        </a:p>
      </dgm:t>
    </dgm:pt>
    <dgm:pt modelId="{581AE167-5246-4890-B4B5-FDCD1253335D}" type="pres">
      <dgm:prSet presAssocID="{8246F29C-096F-49A0-9C6C-119821D826CB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90B3FC90-2109-41FD-BD44-CFAB14A023F9}" type="pres">
      <dgm:prSet presAssocID="{2A4535D2-801F-4B0D-B334-478443905C3E}" presName="node" presStyleLbl="node1" presStyleIdx="0" presStyleCnt="3" custScaleX="111347" custScaleY="102530" custRadScaleRad="100100" custRadScaleInc="-44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FE4FA7-4D5B-486F-B306-82D0AE300E43}" type="pres">
      <dgm:prSet presAssocID="{11CE6888-DEAD-4D41-8D72-219A0178C5E5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2CCB053-BD0C-4864-9F66-A9C651466383}" type="pres">
      <dgm:prSet presAssocID="{11CE6888-DEAD-4D41-8D72-219A0178C5E5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0C2DE1A8-B351-493B-B7D7-B8BC0E972F7F}" type="pres">
      <dgm:prSet presAssocID="{11190A8D-5CCB-43E0-AE31-FF81885F81B3}" presName="node" presStyleLbl="node1" presStyleIdx="1" presStyleCnt="3" custScaleX="131096" custRadScaleRad="105248" custRadScaleInc="-101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464322-28D2-4AFD-9F24-7EA3B3F7DD5E}" type="pres">
      <dgm:prSet presAssocID="{C951314E-1B99-4746-BF20-8F99CAD01729}" presName="parTrans" presStyleLbl="sibTrans2D1" presStyleIdx="2" presStyleCnt="3"/>
      <dgm:spPr/>
      <dgm:t>
        <a:bodyPr/>
        <a:lstStyle/>
        <a:p>
          <a:endParaRPr lang="fr-FR"/>
        </a:p>
      </dgm:t>
    </dgm:pt>
    <dgm:pt modelId="{44867374-449A-4C11-B6B0-282570366D5A}" type="pres">
      <dgm:prSet presAssocID="{C951314E-1B99-4746-BF20-8F99CAD01729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0C7953D0-7386-4A81-ACF4-1D3477F790BD}" type="pres">
      <dgm:prSet presAssocID="{99906601-CC83-4299-9037-E827CBD89EAE}" presName="node" presStyleLbl="node1" presStyleIdx="2" presStyleCnt="3" custScaleX="157487" custScaleY="83688" custRadScaleRad="110065" custRadScaleInc="-43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852B4AD-6156-4331-BF20-FB53BCFA69F5}" srcId="{311A9FC8-85D0-4866-88BE-31F7476ADDA2}" destId="{2A4535D2-801F-4B0D-B334-478443905C3E}" srcOrd="0" destOrd="0" parTransId="{8246F29C-096F-49A0-9C6C-119821D826CB}" sibTransId="{522A6223-38E1-4CFA-A49F-4CF9D2E787DF}"/>
    <dgm:cxn modelId="{21EF3B9F-096E-4588-A303-74452B67B8A7}" type="presOf" srcId="{C66F3DC2-A9AB-4312-B4B9-CC8E68590215}" destId="{4F66BD8D-34D9-43BD-9BB2-83B390C8A4AC}" srcOrd="0" destOrd="0" presId="urn:microsoft.com/office/officeart/2005/8/layout/radial5"/>
    <dgm:cxn modelId="{F881DBBE-2B98-479A-9432-4BE9557E02CA}" type="presOf" srcId="{311A9FC8-85D0-4866-88BE-31F7476ADDA2}" destId="{CDCB8938-EB42-45C9-80CC-2FDE2C9EDC2D}" srcOrd="0" destOrd="0" presId="urn:microsoft.com/office/officeart/2005/8/layout/radial5"/>
    <dgm:cxn modelId="{66E49956-0225-4951-8BAC-2ABD46EC4000}" type="presOf" srcId="{8246F29C-096F-49A0-9C6C-119821D826CB}" destId="{250F1C82-76B2-4E72-A38E-E49905C80949}" srcOrd="0" destOrd="0" presId="urn:microsoft.com/office/officeart/2005/8/layout/radial5"/>
    <dgm:cxn modelId="{ECADFB1E-EFCE-44AB-AF42-A37A9C349207}" type="presOf" srcId="{C951314E-1B99-4746-BF20-8F99CAD01729}" destId="{3C464322-28D2-4AFD-9F24-7EA3B3F7DD5E}" srcOrd="0" destOrd="0" presId="urn:microsoft.com/office/officeart/2005/8/layout/radial5"/>
    <dgm:cxn modelId="{082AD243-DAE0-4B64-A7C6-6A5886C0059B}" type="presOf" srcId="{C951314E-1B99-4746-BF20-8F99CAD01729}" destId="{44867374-449A-4C11-B6B0-282570366D5A}" srcOrd="1" destOrd="0" presId="urn:microsoft.com/office/officeart/2005/8/layout/radial5"/>
    <dgm:cxn modelId="{21C9024D-109F-4D68-8E7F-7557C63D38EF}" type="presOf" srcId="{11CE6888-DEAD-4D41-8D72-219A0178C5E5}" destId="{3AFE4FA7-4D5B-486F-B306-82D0AE300E43}" srcOrd="0" destOrd="0" presId="urn:microsoft.com/office/officeart/2005/8/layout/radial5"/>
    <dgm:cxn modelId="{3175561A-CACA-4565-96EA-2CFB7F1E11BB}" type="presOf" srcId="{99906601-CC83-4299-9037-E827CBD89EAE}" destId="{0C7953D0-7386-4A81-ACF4-1D3477F790BD}" srcOrd="0" destOrd="0" presId="urn:microsoft.com/office/officeart/2005/8/layout/radial5"/>
    <dgm:cxn modelId="{D670EA1C-0260-45B0-9EE7-3D40B4974F47}" srcId="{C66F3DC2-A9AB-4312-B4B9-CC8E68590215}" destId="{311A9FC8-85D0-4866-88BE-31F7476ADDA2}" srcOrd="0" destOrd="0" parTransId="{25F804CD-6308-4E06-9615-C113BE2E7CED}" sibTransId="{A62EDA4B-1AE3-4074-A60E-3EC6E87AD2FD}"/>
    <dgm:cxn modelId="{7518A9AD-B936-47F8-A14E-4B08BC0C9677}" type="presOf" srcId="{8246F29C-096F-49A0-9C6C-119821D826CB}" destId="{581AE167-5246-4890-B4B5-FDCD1253335D}" srcOrd="1" destOrd="0" presId="urn:microsoft.com/office/officeart/2005/8/layout/radial5"/>
    <dgm:cxn modelId="{417C3A27-24B2-4A76-B950-F16A17C07527}" type="presOf" srcId="{11190A8D-5CCB-43E0-AE31-FF81885F81B3}" destId="{0C2DE1A8-B351-493B-B7D7-B8BC0E972F7F}" srcOrd="0" destOrd="0" presId="urn:microsoft.com/office/officeart/2005/8/layout/radial5"/>
    <dgm:cxn modelId="{C2E3BE95-2D35-456E-944D-157A579F07B2}" srcId="{311A9FC8-85D0-4866-88BE-31F7476ADDA2}" destId="{99906601-CC83-4299-9037-E827CBD89EAE}" srcOrd="2" destOrd="0" parTransId="{C951314E-1B99-4746-BF20-8F99CAD01729}" sibTransId="{F4DCF1F0-1F8B-4167-935B-22652EEAD33E}"/>
    <dgm:cxn modelId="{AF2CFF2A-40B8-4AA1-97C8-06AF39F0AEAC}" type="presOf" srcId="{2A4535D2-801F-4B0D-B334-478443905C3E}" destId="{90B3FC90-2109-41FD-BD44-CFAB14A023F9}" srcOrd="0" destOrd="0" presId="urn:microsoft.com/office/officeart/2005/8/layout/radial5"/>
    <dgm:cxn modelId="{D70C2FA8-E2DB-44B0-9A91-B3B92E284B75}" type="presOf" srcId="{11CE6888-DEAD-4D41-8D72-219A0178C5E5}" destId="{E2CCB053-BD0C-4864-9F66-A9C651466383}" srcOrd="1" destOrd="0" presId="urn:microsoft.com/office/officeart/2005/8/layout/radial5"/>
    <dgm:cxn modelId="{27AB31EF-1A55-420F-9319-380064F7CD3D}" srcId="{311A9FC8-85D0-4866-88BE-31F7476ADDA2}" destId="{11190A8D-5CCB-43E0-AE31-FF81885F81B3}" srcOrd="1" destOrd="0" parTransId="{11CE6888-DEAD-4D41-8D72-219A0178C5E5}" sibTransId="{55D5DD4B-F03A-4ECA-A602-BD0A19131277}"/>
    <dgm:cxn modelId="{7178C02D-0FA9-4686-A969-37A73E984BA1}" type="presParOf" srcId="{4F66BD8D-34D9-43BD-9BB2-83B390C8A4AC}" destId="{CDCB8938-EB42-45C9-80CC-2FDE2C9EDC2D}" srcOrd="0" destOrd="0" presId="urn:microsoft.com/office/officeart/2005/8/layout/radial5"/>
    <dgm:cxn modelId="{43E40183-77C9-4276-B898-885DD0906E9B}" type="presParOf" srcId="{4F66BD8D-34D9-43BD-9BB2-83B390C8A4AC}" destId="{250F1C82-76B2-4E72-A38E-E49905C80949}" srcOrd="1" destOrd="0" presId="urn:microsoft.com/office/officeart/2005/8/layout/radial5"/>
    <dgm:cxn modelId="{C47A007C-A8F4-4FDB-B077-300683975C7C}" type="presParOf" srcId="{250F1C82-76B2-4E72-A38E-E49905C80949}" destId="{581AE167-5246-4890-B4B5-FDCD1253335D}" srcOrd="0" destOrd="0" presId="urn:microsoft.com/office/officeart/2005/8/layout/radial5"/>
    <dgm:cxn modelId="{EC062AAF-E1B1-4DF7-BC06-C2AC65236D59}" type="presParOf" srcId="{4F66BD8D-34D9-43BD-9BB2-83B390C8A4AC}" destId="{90B3FC90-2109-41FD-BD44-CFAB14A023F9}" srcOrd="2" destOrd="0" presId="urn:microsoft.com/office/officeart/2005/8/layout/radial5"/>
    <dgm:cxn modelId="{02B60DC8-F8B6-47CB-BA3D-27D2B322AEBE}" type="presParOf" srcId="{4F66BD8D-34D9-43BD-9BB2-83B390C8A4AC}" destId="{3AFE4FA7-4D5B-486F-B306-82D0AE300E43}" srcOrd="3" destOrd="0" presId="urn:microsoft.com/office/officeart/2005/8/layout/radial5"/>
    <dgm:cxn modelId="{0A6010CA-D1A8-4CD9-B455-E6DC1713DF12}" type="presParOf" srcId="{3AFE4FA7-4D5B-486F-B306-82D0AE300E43}" destId="{E2CCB053-BD0C-4864-9F66-A9C651466383}" srcOrd="0" destOrd="0" presId="urn:microsoft.com/office/officeart/2005/8/layout/radial5"/>
    <dgm:cxn modelId="{FECF4833-36E0-4F6D-AF8C-324BB33E7BB2}" type="presParOf" srcId="{4F66BD8D-34D9-43BD-9BB2-83B390C8A4AC}" destId="{0C2DE1A8-B351-493B-B7D7-B8BC0E972F7F}" srcOrd="4" destOrd="0" presId="urn:microsoft.com/office/officeart/2005/8/layout/radial5"/>
    <dgm:cxn modelId="{5C0E48D9-5D1E-4BAA-B15E-E5E1A7C523AE}" type="presParOf" srcId="{4F66BD8D-34D9-43BD-9BB2-83B390C8A4AC}" destId="{3C464322-28D2-4AFD-9F24-7EA3B3F7DD5E}" srcOrd="5" destOrd="0" presId="urn:microsoft.com/office/officeart/2005/8/layout/radial5"/>
    <dgm:cxn modelId="{F409B1E3-2887-4F59-B2C9-DD379A568036}" type="presParOf" srcId="{3C464322-28D2-4AFD-9F24-7EA3B3F7DD5E}" destId="{44867374-449A-4C11-B6B0-282570366D5A}" srcOrd="0" destOrd="0" presId="urn:microsoft.com/office/officeart/2005/8/layout/radial5"/>
    <dgm:cxn modelId="{22272077-F761-4553-AA79-2EF6BA16A577}" type="presParOf" srcId="{4F66BD8D-34D9-43BD-9BB2-83B390C8A4AC}" destId="{0C7953D0-7386-4A81-ACF4-1D3477F790BD}" srcOrd="6" destOrd="0" presId="urn:microsoft.com/office/officeart/2005/8/layout/radial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5A7193-83B3-48D0-9150-7576FA612E6F}" type="doc">
      <dgm:prSet loTypeId="urn:microsoft.com/office/officeart/2005/8/layout/hierarchy5" loCatId="hierarchy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B750C0D1-76BB-4376-A0C2-FA53342B646D}">
      <dgm:prSet phldrT="[Texte]" custT="1"/>
      <dgm:spPr/>
      <dgm:t>
        <a:bodyPr/>
        <a:lstStyle/>
        <a:p>
          <a:pPr rtl="1"/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مزيد من التساؤل</a:t>
          </a:r>
          <a:endParaRPr lang="fr-FR" sz="40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3159148C-79D0-4FB1-96EB-848BE7AEB81F}" type="parTrans" cxnId="{A00C970D-F8A1-4770-ACD5-75F63203E720}">
      <dgm:prSet/>
      <dgm:spPr/>
      <dgm:t>
        <a:bodyPr/>
        <a:lstStyle/>
        <a:p>
          <a:endParaRPr lang="fr-FR"/>
        </a:p>
      </dgm:t>
    </dgm:pt>
    <dgm:pt modelId="{C6B99004-F9EF-409D-BF17-4CF53BB13858}" type="sibTrans" cxnId="{A00C970D-F8A1-4770-ACD5-75F63203E720}">
      <dgm:prSet/>
      <dgm:spPr/>
      <dgm:t>
        <a:bodyPr/>
        <a:lstStyle/>
        <a:p>
          <a:endParaRPr lang="fr-FR"/>
        </a:p>
      </dgm:t>
    </dgm:pt>
    <dgm:pt modelId="{504105AF-11D8-4462-87C2-D9FF6E5ED892}">
      <dgm:prSet phldrT="[Texte]"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ما الذي يخفيه سلوك التغيب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خلفه ؟</a:t>
          </a:r>
          <a:endParaRPr lang="fr-FR" sz="3000" dirty="0">
            <a:latin typeface="Sakkal Majalla" pitchFamily="2" charset="-78"/>
            <a:cs typeface="Sakkal Majalla" pitchFamily="2" charset="-78"/>
          </a:endParaRPr>
        </a:p>
      </dgm:t>
    </dgm:pt>
    <dgm:pt modelId="{34D728E4-4776-408D-AACB-442DB66DF56A}" type="parTrans" cxnId="{9E4EA207-1C57-4F61-A518-3F73BB0919D0}">
      <dgm:prSet/>
      <dgm:spPr/>
      <dgm:t>
        <a:bodyPr/>
        <a:lstStyle/>
        <a:p>
          <a:endParaRPr lang="fr-FR"/>
        </a:p>
      </dgm:t>
    </dgm:pt>
    <dgm:pt modelId="{FF7108B8-E358-487B-8AB7-4CF8175BC8B2}" type="sibTrans" cxnId="{9E4EA207-1C57-4F61-A518-3F73BB0919D0}">
      <dgm:prSet/>
      <dgm:spPr/>
      <dgm:t>
        <a:bodyPr/>
        <a:lstStyle/>
        <a:p>
          <a:endParaRPr lang="fr-FR"/>
        </a:p>
      </dgm:t>
    </dgm:pt>
    <dgm:pt modelId="{F6B3BDD7-ED20-484B-ABE6-4F9AED69C454}">
      <dgm:prSet phldrT="[Texte]"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هناك يدفعون ويتغيبون</a:t>
          </a:r>
          <a:r>
            <a:rPr lang="en-US" sz="3000" b="1" dirty="0" smtClean="0">
              <a:latin typeface="Sakkal Majalla" pitchFamily="2" charset="-78"/>
              <a:cs typeface="Sakkal Majalla" pitchFamily="2" charset="-78"/>
            </a:rPr>
            <a:t>!</a:t>
          </a:r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 فهل علينا أن لا نقلق؟</a:t>
          </a:r>
          <a:endParaRPr lang="fr-FR" sz="3000" dirty="0"/>
        </a:p>
      </dgm:t>
    </dgm:pt>
    <dgm:pt modelId="{AA3E6A6D-F9A9-4301-B5AB-E500689EBF2A}" type="parTrans" cxnId="{44714AD3-892E-49FC-A995-ADC0F34BF787}">
      <dgm:prSet/>
      <dgm:spPr/>
      <dgm:t>
        <a:bodyPr/>
        <a:lstStyle/>
        <a:p>
          <a:endParaRPr lang="fr-FR"/>
        </a:p>
      </dgm:t>
    </dgm:pt>
    <dgm:pt modelId="{A5565486-B838-4A14-9DF7-C68F76E905AD}" type="sibTrans" cxnId="{44714AD3-892E-49FC-A995-ADC0F34BF787}">
      <dgm:prSet/>
      <dgm:spPr/>
      <dgm:t>
        <a:bodyPr/>
        <a:lstStyle/>
        <a:p>
          <a:endParaRPr lang="fr-FR"/>
        </a:p>
      </dgm:t>
    </dgm:pt>
    <dgm:pt modelId="{12AB203D-937E-4C9C-BE07-A8FBD0A5FC25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لماذا هناك دوماً مقاعد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فارغة؟</a:t>
          </a:r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 ولماذا تتجنب بعض المجتمعات الحديث عن </a:t>
          </a:r>
          <a:r>
            <a:rPr lang="ar-SA" sz="3000" b="1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endParaRPr lang="fr-FR" sz="3000" b="1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03FED17C-90A2-497D-9D5D-0F2306205A7C}" type="sibTrans" cxnId="{ABF0D594-C1FF-4E14-85E5-EF7554859C51}">
      <dgm:prSet/>
      <dgm:spPr/>
      <dgm:t>
        <a:bodyPr/>
        <a:lstStyle/>
        <a:p>
          <a:endParaRPr lang="fr-FR"/>
        </a:p>
      </dgm:t>
    </dgm:pt>
    <dgm:pt modelId="{1FD1BA15-0F8F-4A88-99EB-A583D2BF3204}" type="parTrans" cxnId="{ABF0D594-C1FF-4E14-85E5-EF7554859C51}">
      <dgm:prSet/>
      <dgm:spPr/>
      <dgm:t>
        <a:bodyPr/>
        <a:lstStyle/>
        <a:p>
          <a:endParaRPr lang="fr-FR"/>
        </a:p>
      </dgm:t>
    </dgm:pt>
    <dgm:pt modelId="{069E39EF-3255-45E9-81FC-D63D82E32F6A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كيف يؤثر التغيب في المحاضرات على مستوى الأداء في الأعمال الموجهة؟</a:t>
          </a:r>
          <a:endParaRPr lang="en-US" sz="3000" dirty="0"/>
        </a:p>
      </dgm:t>
    </dgm:pt>
    <dgm:pt modelId="{8631F740-3769-47E5-8957-708BE72D2E81}" type="parTrans" cxnId="{4B2D8EC2-6144-4D68-90C1-536BAF561F4D}">
      <dgm:prSet/>
      <dgm:spPr/>
      <dgm:t>
        <a:bodyPr/>
        <a:lstStyle/>
        <a:p>
          <a:endParaRPr lang="en-US"/>
        </a:p>
      </dgm:t>
    </dgm:pt>
    <dgm:pt modelId="{49046A42-2AF5-4678-9311-B713D01EA154}" type="sibTrans" cxnId="{4B2D8EC2-6144-4D68-90C1-536BAF561F4D}">
      <dgm:prSet/>
      <dgm:spPr/>
      <dgm:t>
        <a:bodyPr/>
        <a:lstStyle/>
        <a:p>
          <a:endParaRPr lang="en-US"/>
        </a:p>
      </dgm:t>
    </dgm:pt>
    <dgm:pt modelId="{5D7DD7A5-A74D-40D4-8214-EFCC258A103B}">
      <dgm:prSet custT="1"/>
      <dgm:spPr/>
      <dgm:t>
        <a:bodyPr/>
        <a:lstStyle/>
        <a:p>
          <a:pPr rtl="1"/>
          <a:r>
            <a:rPr lang="ar-SA" sz="3000" b="1" dirty="0" smtClean="0">
              <a:latin typeface="Sakkal Majalla" pitchFamily="2" charset="-78"/>
              <a:cs typeface="Sakkal Majalla" pitchFamily="2" charset="-78"/>
            </a:rPr>
            <a:t>كيف تؤثر الفعالية التنظيمية للجامعة على التغيب؟</a:t>
          </a:r>
          <a:endParaRPr lang="en-US" sz="3000" dirty="0"/>
        </a:p>
      </dgm:t>
    </dgm:pt>
    <dgm:pt modelId="{A692153F-13FB-4CD8-BF89-78F11D11B1AB}" type="parTrans" cxnId="{385BA78A-0AEF-424F-B66B-E5110650F0C0}">
      <dgm:prSet/>
      <dgm:spPr/>
      <dgm:t>
        <a:bodyPr/>
        <a:lstStyle/>
        <a:p>
          <a:endParaRPr lang="en-US"/>
        </a:p>
      </dgm:t>
    </dgm:pt>
    <dgm:pt modelId="{FB01DE67-C85D-408F-94CC-1FD6A245E597}" type="sibTrans" cxnId="{385BA78A-0AEF-424F-B66B-E5110650F0C0}">
      <dgm:prSet/>
      <dgm:spPr/>
      <dgm:t>
        <a:bodyPr/>
        <a:lstStyle/>
        <a:p>
          <a:endParaRPr lang="en-US"/>
        </a:p>
      </dgm:t>
    </dgm:pt>
    <dgm:pt modelId="{82223EDE-7CD8-4DF8-8AA0-D1A732EFA711}">
      <dgm:prSet custT="1"/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كيف نساعدهم على العودة؟</a:t>
          </a:r>
          <a:endParaRPr lang="en-US" sz="4400" dirty="0"/>
        </a:p>
      </dgm:t>
    </dgm:pt>
    <dgm:pt modelId="{43C5FE2D-61F8-4466-85FD-B2579B15F312}" type="parTrans" cxnId="{C6F203F9-A845-49C9-ADA7-52CC3A3059EC}">
      <dgm:prSet/>
      <dgm:spPr/>
      <dgm:t>
        <a:bodyPr/>
        <a:lstStyle/>
        <a:p>
          <a:endParaRPr lang="en-US"/>
        </a:p>
      </dgm:t>
    </dgm:pt>
    <dgm:pt modelId="{A3526B28-809A-4029-8B98-02626BF12AC2}" type="sibTrans" cxnId="{C6F203F9-A845-49C9-ADA7-52CC3A3059EC}">
      <dgm:prSet/>
      <dgm:spPr/>
      <dgm:t>
        <a:bodyPr/>
        <a:lstStyle/>
        <a:p>
          <a:endParaRPr lang="en-US"/>
        </a:p>
      </dgm:t>
    </dgm:pt>
    <dgm:pt modelId="{80D0028A-3BF3-4705-BA1C-BFACA9ABE33C}" type="pres">
      <dgm:prSet presAssocID="{065A7193-83B3-48D0-9150-7576FA612E6F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E47185-92EE-4CA5-A93E-6FB1139E082D}" type="pres">
      <dgm:prSet presAssocID="{065A7193-83B3-48D0-9150-7576FA612E6F}" presName="hierFlow" presStyleCnt="0"/>
      <dgm:spPr/>
      <dgm:t>
        <a:bodyPr/>
        <a:lstStyle/>
        <a:p>
          <a:endParaRPr lang="en-US"/>
        </a:p>
      </dgm:t>
    </dgm:pt>
    <dgm:pt modelId="{A6544D9F-F2B6-41A9-A618-7E0BCE3A95E0}" type="pres">
      <dgm:prSet presAssocID="{065A7193-83B3-48D0-9150-7576FA612E6F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18EB292-8E8A-4A08-9A2E-BA23115CD6FF}" type="pres">
      <dgm:prSet presAssocID="{B750C0D1-76BB-4376-A0C2-FA53342B646D}" presName="Name17" presStyleCnt="0"/>
      <dgm:spPr/>
      <dgm:t>
        <a:bodyPr/>
        <a:lstStyle/>
        <a:p>
          <a:endParaRPr lang="en-US"/>
        </a:p>
      </dgm:t>
    </dgm:pt>
    <dgm:pt modelId="{9E6FA43D-C3CD-40D5-94FF-21E93B8513B8}" type="pres">
      <dgm:prSet presAssocID="{B750C0D1-76BB-4376-A0C2-FA53342B646D}" presName="level1Shape" presStyleLbl="node0" presStyleIdx="0" presStyleCnt="1" custScaleY="269683" custLinFactX="45683" custLinFactNeighborX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0B9627-0246-44B6-98A6-11048815A268}" type="pres">
      <dgm:prSet presAssocID="{B750C0D1-76BB-4376-A0C2-FA53342B646D}" presName="hierChild2" presStyleCnt="0"/>
      <dgm:spPr/>
      <dgm:t>
        <a:bodyPr/>
        <a:lstStyle/>
        <a:p>
          <a:endParaRPr lang="en-US"/>
        </a:p>
      </dgm:t>
    </dgm:pt>
    <dgm:pt modelId="{D9D55B99-4D43-43BD-B6BA-8D9CFC232605}" type="pres">
      <dgm:prSet presAssocID="{34D728E4-4776-408D-AACB-442DB66DF56A}" presName="Name25" presStyleLbl="parChTrans1D2" presStyleIdx="0" presStyleCnt="6"/>
      <dgm:spPr/>
      <dgm:t>
        <a:bodyPr/>
        <a:lstStyle/>
        <a:p>
          <a:endParaRPr lang="fr-FR"/>
        </a:p>
      </dgm:t>
    </dgm:pt>
    <dgm:pt modelId="{4A908E20-54CB-4C9A-BF90-6F1177BA6986}" type="pres">
      <dgm:prSet presAssocID="{34D728E4-4776-408D-AACB-442DB66DF56A}" presName="connTx" presStyleLbl="parChTrans1D2" presStyleIdx="0" presStyleCnt="6"/>
      <dgm:spPr/>
      <dgm:t>
        <a:bodyPr/>
        <a:lstStyle/>
        <a:p>
          <a:endParaRPr lang="fr-FR"/>
        </a:p>
      </dgm:t>
    </dgm:pt>
    <dgm:pt modelId="{EDF096D6-978C-4E57-96DC-FA5A809529D8}" type="pres">
      <dgm:prSet presAssocID="{504105AF-11D8-4462-87C2-D9FF6E5ED892}" presName="Name30" presStyleCnt="0"/>
      <dgm:spPr/>
      <dgm:t>
        <a:bodyPr/>
        <a:lstStyle/>
        <a:p>
          <a:endParaRPr lang="en-US"/>
        </a:p>
      </dgm:t>
    </dgm:pt>
    <dgm:pt modelId="{C3C506F1-68E4-43F7-B57B-51C42277C164}" type="pres">
      <dgm:prSet presAssocID="{504105AF-11D8-4462-87C2-D9FF6E5ED892}" presName="level2Shape" presStyleLbl="node2" presStyleIdx="0" presStyleCnt="6" custScaleX="300037"/>
      <dgm:spPr/>
      <dgm:t>
        <a:bodyPr/>
        <a:lstStyle/>
        <a:p>
          <a:endParaRPr lang="fr-FR"/>
        </a:p>
      </dgm:t>
    </dgm:pt>
    <dgm:pt modelId="{4540B8B8-1DF4-4FE6-9477-61D0B26A138B}" type="pres">
      <dgm:prSet presAssocID="{504105AF-11D8-4462-87C2-D9FF6E5ED892}" presName="hierChild3" presStyleCnt="0"/>
      <dgm:spPr/>
      <dgm:t>
        <a:bodyPr/>
        <a:lstStyle/>
        <a:p>
          <a:endParaRPr lang="en-US"/>
        </a:p>
      </dgm:t>
    </dgm:pt>
    <dgm:pt modelId="{76F4C157-2C06-4B76-A690-5FF8D5888472}" type="pres">
      <dgm:prSet presAssocID="{AA3E6A6D-F9A9-4301-B5AB-E500689EBF2A}" presName="Name25" presStyleLbl="parChTrans1D2" presStyleIdx="1" presStyleCnt="6"/>
      <dgm:spPr/>
      <dgm:t>
        <a:bodyPr/>
        <a:lstStyle/>
        <a:p>
          <a:endParaRPr lang="fr-FR"/>
        </a:p>
      </dgm:t>
    </dgm:pt>
    <dgm:pt modelId="{BB7BF0F2-133D-4A19-930B-0F10E6E7A152}" type="pres">
      <dgm:prSet presAssocID="{AA3E6A6D-F9A9-4301-B5AB-E500689EBF2A}" presName="connTx" presStyleLbl="parChTrans1D2" presStyleIdx="1" presStyleCnt="6"/>
      <dgm:spPr/>
      <dgm:t>
        <a:bodyPr/>
        <a:lstStyle/>
        <a:p>
          <a:endParaRPr lang="fr-FR"/>
        </a:p>
      </dgm:t>
    </dgm:pt>
    <dgm:pt modelId="{895E3B13-0775-46C8-B2EC-3354625322C2}" type="pres">
      <dgm:prSet presAssocID="{F6B3BDD7-ED20-484B-ABE6-4F9AED69C454}" presName="Name30" presStyleCnt="0"/>
      <dgm:spPr/>
      <dgm:t>
        <a:bodyPr/>
        <a:lstStyle/>
        <a:p>
          <a:endParaRPr lang="en-US"/>
        </a:p>
      </dgm:t>
    </dgm:pt>
    <dgm:pt modelId="{7D3B1DD5-BFE7-4B7C-955A-DD1EEF61CC39}" type="pres">
      <dgm:prSet presAssocID="{F6B3BDD7-ED20-484B-ABE6-4F9AED69C454}" presName="level2Shape" presStyleLbl="node2" presStyleIdx="1" presStyleCnt="6" custScaleX="300037"/>
      <dgm:spPr/>
      <dgm:t>
        <a:bodyPr/>
        <a:lstStyle/>
        <a:p>
          <a:endParaRPr lang="fr-FR"/>
        </a:p>
      </dgm:t>
    </dgm:pt>
    <dgm:pt modelId="{12DC07E8-B3D8-4DDF-B797-077AA589B5A0}" type="pres">
      <dgm:prSet presAssocID="{F6B3BDD7-ED20-484B-ABE6-4F9AED69C454}" presName="hierChild3" presStyleCnt="0"/>
      <dgm:spPr/>
      <dgm:t>
        <a:bodyPr/>
        <a:lstStyle/>
        <a:p>
          <a:endParaRPr lang="en-US"/>
        </a:p>
      </dgm:t>
    </dgm:pt>
    <dgm:pt modelId="{23E014C6-2890-453A-BCFA-D6065BD1C5F0}" type="pres">
      <dgm:prSet presAssocID="{1FD1BA15-0F8F-4A88-99EB-A583D2BF3204}" presName="Name25" presStyleLbl="parChTrans1D2" presStyleIdx="2" presStyleCnt="6"/>
      <dgm:spPr/>
      <dgm:t>
        <a:bodyPr/>
        <a:lstStyle/>
        <a:p>
          <a:endParaRPr lang="fr-FR"/>
        </a:p>
      </dgm:t>
    </dgm:pt>
    <dgm:pt modelId="{0C8F1D02-CE47-41D3-A874-3EA56E5D2B76}" type="pres">
      <dgm:prSet presAssocID="{1FD1BA15-0F8F-4A88-99EB-A583D2BF3204}" presName="connTx" presStyleLbl="parChTrans1D2" presStyleIdx="2" presStyleCnt="6"/>
      <dgm:spPr/>
      <dgm:t>
        <a:bodyPr/>
        <a:lstStyle/>
        <a:p>
          <a:endParaRPr lang="fr-FR"/>
        </a:p>
      </dgm:t>
    </dgm:pt>
    <dgm:pt modelId="{0F1ECD46-4156-4516-A389-F709FBD7997C}" type="pres">
      <dgm:prSet presAssocID="{12AB203D-937E-4C9C-BE07-A8FBD0A5FC25}" presName="Name30" presStyleCnt="0"/>
      <dgm:spPr/>
      <dgm:t>
        <a:bodyPr/>
        <a:lstStyle/>
        <a:p>
          <a:endParaRPr lang="en-US"/>
        </a:p>
      </dgm:t>
    </dgm:pt>
    <dgm:pt modelId="{25DA147C-B80E-48B1-BCA0-8EA06BFDD096}" type="pres">
      <dgm:prSet presAssocID="{12AB203D-937E-4C9C-BE07-A8FBD0A5FC25}" presName="level2Shape" presStyleLbl="node2" presStyleIdx="2" presStyleCnt="6" custScaleX="300037"/>
      <dgm:spPr/>
      <dgm:t>
        <a:bodyPr/>
        <a:lstStyle/>
        <a:p>
          <a:endParaRPr lang="fr-FR"/>
        </a:p>
      </dgm:t>
    </dgm:pt>
    <dgm:pt modelId="{8437C21A-798D-4945-90D2-A759A6BAE203}" type="pres">
      <dgm:prSet presAssocID="{12AB203D-937E-4C9C-BE07-A8FBD0A5FC25}" presName="hierChild3" presStyleCnt="0"/>
      <dgm:spPr/>
      <dgm:t>
        <a:bodyPr/>
        <a:lstStyle/>
        <a:p>
          <a:endParaRPr lang="en-US"/>
        </a:p>
      </dgm:t>
    </dgm:pt>
    <dgm:pt modelId="{90152495-0540-4C89-9B70-F74D0761AD66}" type="pres">
      <dgm:prSet presAssocID="{8631F740-3769-47E5-8957-708BE72D2E81}" presName="Name25" presStyleLbl="parChTrans1D2" presStyleIdx="3" presStyleCnt="6"/>
      <dgm:spPr/>
      <dgm:t>
        <a:bodyPr/>
        <a:lstStyle/>
        <a:p>
          <a:endParaRPr lang="en-US"/>
        </a:p>
      </dgm:t>
    </dgm:pt>
    <dgm:pt modelId="{FE325A01-FF73-4874-8F0F-1905B4F92E07}" type="pres">
      <dgm:prSet presAssocID="{8631F740-3769-47E5-8957-708BE72D2E81}" presName="connTx" presStyleLbl="parChTrans1D2" presStyleIdx="3" presStyleCnt="6"/>
      <dgm:spPr/>
      <dgm:t>
        <a:bodyPr/>
        <a:lstStyle/>
        <a:p>
          <a:endParaRPr lang="en-US"/>
        </a:p>
      </dgm:t>
    </dgm:pt>
    <dgm:pt modelId="{57C1C218-ED8D-4682-94DF-52666631F234}" type="pres">
      <dgm:prSet presAssocID="{069E39EF-3255-45E9-81FC-D63D82E32F6A}" presName="Name30" presStyleCnt="0"/>
      <dgm:spPr/>
      <dgm:t>
        <a:bodyPr/>
        <a:lstStyle/>
        <a:p>
          <a:endParaRPr lang="en-US"/>
        </a:p>
      </dgm:t>
    </dgm:pt>
    <dgm:pt modelId="{2B7DD8D0-5F7E-4D71-B67B-29080FB2A0D1}" type="pres">
      <dgm:prSet presAssocID="{069E39EF-3255-45E9-81FC-D63D82E32F6A}" presName="level2Shape" presStyleLbl="node2" presStyleIdx="3" presStyleCnt="6" custScaleX="300037"/>
      <dgm:spPr/>
      <dgm:t>
        <a:bodyPr/>
        <a:lstStyle/>
        <a:p>
          <a:endParaRPr lang="en-US"/>
        </a:p>
      </dgm:t>
    </dgm:pt>
    <dgm:pt modelId="{D26CBA5E-9F51-4581-8191-7C669E6C43D7}" type="pres">
      <dgm:prSet presAssocID="{069E39EF-3255-45E9-81FC-D63D82E32F6A}" presName="hierChild3" presStyleCnt="0"/>
      <dgm:spPr/>
      <dgm:t>
        <a:bodyPr/>
        <a:lstStyle/>
        <a:p>
          <a:endParaRPr lang="en-US"/>
        </a:p>
      </dgm:t>
    </dgm:pt>
    <dgm:pt modelId="{5549D459-4846-49FB-86FD-21EDF2D39230}" type="pres">
      <dgm:prSet presAssocID="{A692153F-13FB-4CD8-BF89-78F11D11B1AB}" presName="Name25" presStyleLbl="parChTrans1D2" presStyleIdx="4" presStyleCnt="6"/>
      <dgm:spPr/>
      <dgm:t>
        <a:bodyPr/>
        <a:lstStyle/>
        <a:p>
          <a:endParaRPr lang="en-US"/>
        </a:p>
      </dgm:t>
    </dgm:pt>
    <dgm:pt modelId="{864867D9-CA1F-4B81-BD8E-845B6128499B}" type="pres">
      <dgm:prSet presAssocID="{A692153F-13FB-4CD8-BF89-78F11D11B1AB}" presName="connTx" presStyleLbl="parChTrans1D2" presStyleIdx="4" presStyleCnt="6"/>
      <dgm:spPr/>
      <dgm:t>
        <a:bodyPr/>
        <a:lstStyle/>
        <a:p>
          <a:endParaRPr lang="en-US"/>
        </a:p>
      </dgm:t>
    </dgm:pt>
    <dgm:pt modelId="{C84E30AD-2B59-4CF6-8CA8-D4E5CD0BF798}" type="pres">
      <dgm:prSet presAssocID="{5D7DD7A5-A74D-40D4-8214-EFCC258A103B}" presName="Name30" presStyleCnt="0"/>
      <dgm:spPr/>
      <dgm:t>
        <a:bodyPr/>
        <a:lstStyle/>
        <a:p>
          <a:endParaRPr lang="en-US"/>
        </a:p>
      </dgm:t>
    </dgm:pt>
    <dgm:pt modelId="{EA139F24-4EF5-46D4-8225-6B396210FC76}" type="pres">
      <dgm:prSet presAssocID="{5D7DD7A5-A74D-40D4-8214-EFCC258A103B}" presName="level2Shape" presStyleLbl="node2" presStyleIdx="4" presStyleCnt="6" custScaleX="300037"/>
      <dgm:spPr/>
      <dgm:t>
        <a:bodyPr/>
        <a:lstStyle/>
        <a:p>
          <a:endParaRPr lang="en-US"/>
        </a:p>
      </dgm:t>
    </dgm:pt>
    <dgm:pt modelId="{6873D3A2-45C1-4A5F-8C76-87B6CA9B80EB}" type="pres">
      <dgm:prSet presAssocID="{5D7DD7A5-A74D-40D4-8214-EFCC258A103B}" presName="hierChild3" presStyleCnt="0"/>
      <dgm:spPr/>
      <dgm:t>
        <a:bodyPr/>
        <a:lstStyle/>
        <a:p>
          <a:endParaRPr lang="en-US"/>
        </a:p>
      </dgm:t>
    </dgm:pt>
    <dgm:pt modelId="{8ED388C6-5EF1-4977-9F26-0BB0864B1FC1}" type="pres">
      <dgm:prSet presAssocID="{43C5FE2D-61F8-4466-85FD-B2579B15F312}" presName="Name25" presStyleLbl="parChTrans1D2" presStyleIdx="5" presStyleCnt="6"/>
      <dgm:spPr/>
      <dgm:t>
        <a:bodyPr/>
        <a:lstStyle/>
        <a:p>
          <a:endParaRPr lang="en-US"/>
        </a:p>
      </dgm:t>
    </dgm:pt>
    <dgm:pt modelId="{1F0C6557-685C-4A4F-B484-2FCA61FA5038}" type="pres">
      <dgm:prSet presAssocID="{43C5FE2D-61F8-4466-85FD-B2579B15F312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AD3B899-3195-4824-B754-822A9DEAC364}" type="pres">
      <dgm:prSet presAssocID="{82223EDE-7CD8-4DF8-8AA0-D1A732EFA711}" presName="Name30" presStyleCnt="0"/>
      <dgm:spPr/>
      <dgm:t>
        <a:bodyPr/>
        <a:lstStyle/>
        <a:p>
          <a:endParaRPr lang="en-US"/>
        </a:p>
      </dgm:t>
    </dgm:pt>
    <dgm:pt modelId="{730597EF-DB2A-46C5-B4AA-004350590FED}" type="pres">
      <dgm:prSet presAssocID="{82223EDE-7CD8-4DF8-8AA0-D1A732EFA711}" presName="level2Shape" presStyleLbl="node2" presStyleIdx="5" presStyleCnt="6" custScaleX="300037" custLinFactNeighborY="3153"/>
      <dgm:spPr/>
      <dgm:t>
        <a:bodyPr/>
        <a:lstStyle/>
        <a:p>
          <a:endParaRPr lang="en-US"/>
        </a:p>
      </dgm:t>
    </dgm:pt>
    <dgm:pt modelId="{0AD5C694-EDD8-4ECB-A451-226F41E09451}" type="pres">
      <dgm:prSet presAssocID="{82223EDE-7CD8-4DF8-8AA0-D1A732EFA711}" presName="hierChild3" presStyleCnt="0"/>
      <dgm:spPr/>
      <dgm:t>
        <a:bodyPr/>
        <a:lstStyle/>
        <a:p>
          <a:endParaRPr lang="en-US"/>
        </a:p>
      </dgm:t>
    </dgm:pt>
    <dgm:pt modelId="{23D864EA-F535-41DF-8542-F6BFCE40A496}" type="pres">
      <dgm:prSet presAssocID="{065A7193-83B3-48D0-9150-7576FA612E6F}" presName="bgShapesFlow" presStyleCnt="0"/>
      <dgm:spPr/>
      <dgm:t>
        <a:bodyPr/>
        <a:lstStyle/>
        <a:p>
          <a:endParaRPr lang="en-US"/>
        </a:p>
      </dgm:t>
    </dgm:pt>
  </dgm:ptLst>
  <dgm:cxnLst>
    <dgm:cxn modelId="{E630D6B2-B0F5-48B3-AA32-FF8CF72B6839}" type="presOf" srcId="{B750C0D1-76BB-4376-A0C2-FA53342B646D}" destId="{9E6FA43D-C3CD-40D5-94FF-21E93B8513B8}" srcOrd="0" destOrd="0" presId="urn:microsoft.com/office/officeart/2005/8/layout/hierarchy5"/>
    <dgm:cxn modelId="{1FFDAF94-E5EC-4586-8BE3-D2CBB483BC32}" type="presOf" srcId="{82223EDE-7CD8-4DF8-8AA0-D1A732EFA711}" destId="{730597EF-DB2A-46C5-B4AA-004350590FED}" srcOrd="0" destOrd="0" presId="urn:microsoft.com/office/officeart/2005/8/layout/hierarchy5"/>
    <dgm:cxn modelId="{84A966A6-19C0-45F7-961A-2D8AD0DA026B}" type="presOf" srcId="{F6B3BDD7-ED20-484B-ABE6-4F9AED69C454}" destId="{7D3B1DD5-BFE7-4B7C-955A-DD1EEF61CC39}" srcOrd="0" destOrd="0" presId="urn:microsoft.com/office/officeart/2005/8/layout/hierarchy5"/>
    <dgm:cxn modelId="{59768891-E73E-4D81-A66C-3D2D0E1BF167}" type="presOf" srcId="{1FD1BA15-0F8F-4A88-99EB-A583D2BF3204}" destId="{23E014C6-2890-453A-BCFA-D6065BD1C5F0}" srcOrd="0" destOrd="0" presId="urn:microsoft.com/office/officeart/2005/8/layout/hierarchy5"/>
    <dgm:cxn modelId="{44714AD3-892E-49FC-A995-ADC0F34BF787}" srcId="{B750C0D1-76BB-4376-A0C2-FA53342B646D}" destId="{F6B3BDD7-ED20-484B-ABE6-4F9AED69C454}" srcOrd="1" destOrd="0" parTransId="{AA3E6A6D-F9A9-4301-B5AB-E500689EBF2A}" sibTransId="{A5565486-B838-4A14-9DF7-C68F76E905AD}"/>
    <dgm:cxn modelId="{7581E402-E590-40D0-8F04-7367FE8AEC9B}" type="presOf" srcId="{065A7193-83B3-48D0-9150-7576FA612E6F}" destId="{80D0028A-3BF3-4705-BA1C-BFACA9ABE33C}" srcOrd="0" destOrd="0" presId="urn:microsoft.com/office/officeart/2005/8/layout/hierarchy5"/>
    <dgm:cxn modelId="{0891E8D5-2FE2-405B-A7D3-6866BB042840}" type="presOf" srcId="{A692153F-13FB-4CD8-BF89-78F11D11B1AB}" destId="{864867D9-CA1F-4B81-BD8E-845B6128499B}" srcOrd="1" destOrd="0" presId="urn:microsoft.com/office/officeart/2005/8/layout/hierarchy5"/>
    <dgm:cxn modelId="{4E0FB9C9-8109-414B-9494-FAC30DEC3217}" type="presOf" srcId="{43C5FE2D-61F8-4466-85FD-B2579B15F312}" destId="{1F0C6557-685C-4A4F-B484-2FCA61FA5038}" srcOrd="1" destOrd="0" presId="urn:microsoft.com/office/officeart/2005/8/layout/hierarchy5"/>
    <dgm:cxn modelId="{2B0FF0E1-B72C-4D8C-90CB-8FE330595159}" type="presOf" srcId="{8631F740-3769-47E5-8957-708BE72D2E81}" destId="{FE325A01-FF73-4874-8F0F-1905B4F92E07}" srcOrd="1" destOrd="0" presId="urn:microsoft.com/office/officeart/2005/8/layout/hierarchy5"/>
    <dgm:cxn modelId="{C6F203F9-A845-49C9-ADA7-52CC3A3059EC}" srcId="{B750C0D1-76BB-4376-A0C2-FA53342B646D}" destId="{82223EDE-7CD8-4DF8-8AA0-D1A732EFA711}" srcOrd="5" destOrd="0" parTransId="{43C5FE2D-61F8-4466-85FD-B2579B15F312}" sibTransId="{A3526B28-809A-4029-8B98-02626BF12AC2}"/>
    <dgm:cxn modelId="{2E848D3A-3CEA-48E4-9224-20F29F8806A9}" type="presOf" srcId="{AA3E6A6D-F9A9-4301-B5AB-E500689EBF2A}" destId="{76F4C157-2C06-4B76-A690-5FF8D5888472}" srcOrd="0" destOrd="0" presId="urn:microsoft.com/office/officeart/2005/8/layout/hierarchy5"/>
    <dgm:cxn modelId="{AB2F3954-3A31-47E1-BD46-0EA1EFBE5536}" type="presOf" srcId="{069E39EF-3255-45E9-81FC-D63D82E32F6A}" destId="{2B7DD8D0-5F7E-4D71-B67B-29080FB2A0D1}" srcOrd="0" destOrd="0" presId="urn:microsoft.com/office/officeart/2005/8/layout/hierarchy5"/>
    <dgm:cxn modelId="{F41C02C2-B123-4B8C-8DD8-8C05047A2250}" type="presOf" srcId="{43C5FE2D-61F8-4466-85FD-B2579B15F312}" destId="{8ED388C6-5EF1-4977-9F26-0BB0864B1FC1}" srcOrd="0" destOrd="0" presId="urn:microsoft.com/office/officeart/2005/8/layout/hierarchy5"/>
    <dgm:cxn modelId="{0985BFC9-95C7-46DB-A61C-BFE412B5B51E}" type="presOf" srcId="{8631F740-3769-47E5-8957-708BE72D2E81}" destId="{90152495-0540-4C89-9B70-F74D0761AD66}" srcOrd="0" destOrd="0" presId="urn:microsoft.com/office/officeart/2005/8/layout/hierarchy5"/>
    <dgm:cxn modelId="{84CC4205-A01E-45A4-B544-84C224FD531A}" type="presOf" srcId="{34D728E4-4776-408D-AACB-442DB66DF56A}" destId="{D9D55B99-4D43-43BD-B6BA-8D9CFC232605}" srcOrd="0" destOrd="0" presId="urn:microsoft.com/office/officeart/2005/8/layout/hierarchy5"/>
    <dgm:cxn modelId="{07EB8CDA-25D1-4A26-861F-DBBECA6C8DE5}" type="presOf" srcId="{12AB203D-937E-4C9C-BE07-A8FBD0A5FC25}" destId="{25DA147C-B80E-48B1-BCA0-8EA06BFDD096}" srcOrd="0" destOrd="0" presId="urn:microsoft.com/office/officeart/2005/8/layout/hierarchy5"/>
    <dgm:cxn modelId="{9E4EA207-1C57-4F61-A518-3F73BB0919D0}" srcId="{B750C0D1-76BB-4376-A0C2-FA53342B646D}" destId="{504105AF-11D8-4462-87C2-D9FF6E5ED892}" srcOrd="0" destOrd="0" parTransId="{34D728E4-4776-408D-AACB-442DB66DF56A}" sibTransId="{FF7108B8-E358-487B-8AB7-4CF8175BC8B2}"/>
    <dgm:cxn modelId="{385BA78A-0AEF-424F-B66B-E5110650F0C0}" srcId="{B750C0D1-76BB-4376-A0C2-FA53342B646D}" destId="{5D7DD7A5-A74D-40D4-8214-EFCC258A103B}" srcOrd="4" destOrd="0" parTransId="{A692153F-13FB-4CD8-BF89-78F11D11B1AB}" sibTransId="{FB01DE67-C85D-408F-94CC-1FD6A245E597}"/>
    <dgm:cxn modelId="{4323962E-C202-40FE-9827-E1C0E21567D7}" type="presOf" srcId="{AA3E6A6D-F9A9-4301-B5AB-E500689EBF2A}" destId="{BB7BF0F2-133D-4A19-930B-0F10E6E7A152}" srcOrd="1" destOrd="0" presId="urn:microsoft.com/office/officeart/2005/8/layout/hierarchy5"/>
    <dgm:cxn modelId="{D1C1E4C3-02A5-4853-89CF-8C5720D06879}" type="presOf" srcId="{1FD1BA15-0F8F-4A88-99EB-A583D2BF3204}" destId="{0C8F1D02-CE47-41D3-A874-3EA56E5D2B76}" srcOrd="1" destOrd="0" presId="urn:microsoft.com/office/officeart/2005/8/layout/hierarchy5"/>
    <dgm:cxn modelId="{978CBD8E-24C9-4FFF-BDF0-8AEB590927C1}" type="presOf" srcId="{34D728E4-4776-408D-AACB-442DB66DF56A}" destId="{4A908E20-54CB-4C9A-BF90-6F1177BA6986}" srcOrd="1" destOrd="0" presId="urn:microsoft.com/office/officeart/2005/8/layout/hierarchy5"/>
    <dgm:cxn modelId="{B207B830-0EAA-42D2-87AC-B334B9FEF70E}" type="presOf" srcId="{A692153F-13FB-4CD8-BF89-78F11D11B1AB}" destId="{5549D459-4846-49FB-86FD-21EDF2D39230}" srcOrd="0" destOrd="0" presId="urn:microsoft.com/office/officeart/2005/8/layout/hierarchy5"/>
    <dgm:cxn modelId="{A00C970D-F8A1-4770-ACD5-75F63203E720}" srcId="{065A7193-83B3-48D0-9150-7576FA612E6F}" destId="{B750C0D1-76BB-4376-A0C2-FA53342B646D}" srcOrd="0" destOrd="0" parTransId="{3159148C-79D0-4FB1-96EB-848BE7AEB81F}" sibTransId="{C6B99004-F9EF-409D-BF17-4CF53BB13858}"/>
    <dgm:cxn modelId="{4B2D8EC2-6144-4D68-90C1-536BAF561F4D}" srcId="{B750C0D1-76BB-4376-A0C2-FA53342B646D}" destId="{069E39EF-3255-45E9-81FC-D63D82E32F6A}" srcOrd="3" destOrd="0" parTransId="{8631F740-3769-47E5-8957-708BE72D2E81}" sibTransId="{49046A42-2AF5-4678-9311-B713D01EA154}"/>
    <dgm:cxn modelId="{4576974E-C64D-4EEF-8C16-2384DD6F794B}" type="presOf" srcId="{504105AF-11D8-4462-87C2-D9FF6E5ED892}" destId="{C3C506F1-68E4-43F7-B57B-51C42277C164}" srcOrd="0" destOrd="0" presId="urn:microsoft.com/office/officeart/2005/8/layout/hierarchy5"/>
    <dgm:cxn modelId="{ABF0D594-C1FF-4E14-85E5-EF7554859C51}" srcId="{B750C0D1-76BB-4376-A0C2-FA53342B646D}" destId="{12AB203D-937E-4C9C-BE07-A8FBD0A5FC25}" srcOrd="2" destOrd="0" parTransId="{1FD1BA15-0F8F-4A88-99EB-A583D2BF3204}" sibTransId="{03FED17C-90A2-497D-9D5D-0F2306205A7C}"/>
    <dgm:cxn modelId="{3D466738-4F31-41C5-8E88-353B13DB03A3}" type="presOf" srcId="{5D7DD7A5-A74D-40D4-8214-EFCC258A103B}" destId="{EA139F24-4EF5-46D4-8225-6B396210FC76}" srcOrd="0" destOrd="0" presId="urn:microsoft.com/office/officeart/2005/8/layout/hierarchy5"/>
    <dgm:cxn modelId="{4B503F66-202A-4031-80A8-76C847127A46}" type="presParOf" srcId="{80D0028A-3BF3-4705-BA1C-BFACA9ABE33C}" destId="{39E47185-92EE-4CA5-A93E-6FB1139E082D}" srcOrd="0" destOrd="0" presId="urn:microsoft.com/office/officeart/2005/8/layout/hierarchy5"/>
    <dgm:cxn modelId="{08E2DF85-9CA6-4D8F-9B00-A34CDFE3DF17}" type="presParOf" srcId="{39E47185-92EE-4CA5-A93E-6FB1139E082D}" destId="{A6544D9F-F2B6-41A9-A618-7E0BCE3A95E0}" srcOrd="0" destOrd="0" presId="urn:microsoft.com/office/officeart/2005/8/layout/hierarchy5"/>
    <dgm:cxn modelId="{9E638497-B094-448F-B6E4-3AF41F5BF753}" type="presParOf" srcId="{A6544D9F-F2B6-41A9-A618-7E0BCE3A95E0}" destId="{018EB292-8E8A-4A08-9A2E-BA23115CD6FF}" srcOrd="0" destOrd="0" presId="urn:microsoft.com/office/officeart/2005/8/layout/hierarchy5"/>
    <dgm:cxn modelId="{61CD24D7-D8EF-4191-98F4-1A0F1518417F}" type="presParOf" srcId="{018EB292-8E8A-4A08-9A2E-BA23115CD6FF}" destId="{9E6FA43D-C3CD-40D5-94FF-21E93B8513B8}" srcOrd="0" destOrd="0" presId="urn:microsoft.com/office/officeart/2005/8/layout/hierarchy5"/>
    <dgm:cxn modelId="{6DFF643D-4B19-4572-940B-AD26D9FCE387}" type="presParOf" srcId="{018EB292-8E8A-4A08-9A2E-BA23115CD6FF}" destId="{FD0B9627-0246-44B6-98A6-11048815A268}" srcOrd="1" destOrd="0" presId="urn:microsoft.com/office/officeart/2005/8/layout/hierarchy5"/>
    <dgm:cxn modelId="{36A6C7DF-D946-451D-A74D-BCDE4F8CA977}" type="presParOf" srcId="{FD0B9627-0246-44B6-98A6-11048815A268}" destId="{D9D55B99-4D43-43BD-B6BA-8D9CFC232605}" srcOrd="0" destOrd="0" presId="urn:microsoft.com/office/officeart/2005/8/layout/hierarchy5"/>
    <dgm:cxn modelId="{5C7E61D3-AB22-4728-B368-FCD2DB457823}" type="presParOf" srcId="{D9D55B99-4D43-43BD-B6BA-8D9CFC232605}" destId="{4A908E20-54CB-4C9A-BF90-6F1177BA6986}" srcOrd="0" destOrd="0" presId="urn:microsoft.com/office/officeart/2005/8/layout/hierarchy5"/>
    <dgm:cxn modelId="{E373D971-1A30-4B1B-B31C-AB9171C77DB8}" type="presParOf" srcId="{FD0B9627-0246-44B6-98A6-11048815A268}" destId="{EDF096D6-978C-4E57-96DC-FA5A809529D8}" srcOrd="1" destOrd="0" presId="urn:microsoft.com/office/officeart/2005/8/layout/hierarchy5"/>
    <dgm:cxn modelId="{C11612C5-F166-4F99-B43C-39AB34BAE238}" type="presParOf" srcId="{EDF096D6-978C-4E57-96DC-FA5A809529D8}" destId="{C3C506F1-68E4-43F7-B57B-51C42277C164}" srcOrd="0" destOrd="0" presId="urn:microsoft.com/office/officeart/2005/8/layout/hierarchy5"/>
    <dgm:cxn modelId="{C5160954-648B-4D71-93B8-3ABED4A8C974}" type="presParOf" srcId="{EDF096D6-978C-4E57-96DC-FA5A809529D8}" destId="{4540B8B8-1DF4-4FE6-9477-61D0B26A138B}" srcOrd="1" destOrd="0" presId="urn:microsoft.com/office/officeart/2005/8/layout/hierarchy5"/>
    <dgm:cxn modelId="{890CEDE9-2137-4B17-9FBC-2B4515D51052}" type="presParOf" srcId="{FD0B9627-0246-44B6-98A6-11048815A268}" destId="{76F4C157-2C06-4B76-A690-5FF8D5888472}" srcOrd="2" destOrd="0" presId="urn:microsoft.com/office/officeart/2005/8/layout/hierarchy5"/>
    <dgm:cxn modelId="{AB40391E-9F98-4715-BFB3-E27AB2B0A4A6}" type="presParOf" srcId="{76F4C157-2C06-4B76-A690-5FF8D5888472}" destId="{BB7BF0F2-133D-4A19-930B-0F10E6E7A152}" srcOrd="0" destOrd="0" presId="urn:microsoft.com/office/officeart/2005/8/layout/hierarchy5"/>
    <dgm:cxn modelId="{BF5A58C2-73ED-463F-B41D-0DDDD16D126B}" type="presParOf" srcId="{FD0B9627-0246-44B6-98A6-11048815A268}" destId="{895E3B13-0775-46C8-B2EC-3354625322C2}" srcOrd="3" destOrd="0" presId="urn:microsoft.com/office/officeart/2005/8/layout/hierarchy5"/>
    <dgm:cxn modelId="{4ECFFF84-16AF-4494-A6B0-AD2A32D93601}" type="presParOf" srcId="{895E3B13-0775-46C8-B2EC-3354625322C2}" destId="{7D3B1DD5-BFE7-4B7C-955A-DD1EEF61CC39}" srcOrd="0" destOrd="0" presId="urn:microsoft.com/office/officeart/2005/8/layout/hierarchy5"/>
    <dgm:cxn modelId="{979C97F5-5C68-473E-AE63-CD91340B459E}" type="presParOf" srcId="{895E3B13-0775-46C8-B2EC-3354625322C2}" destId="{12DC07E8-B3D8-4DDF-B797-077AA589B5A0}" srcOrd="1" destOrd="0" presId="urn:microsoft.com/office/officeart/2005/8/layout/hierarchy5"/>
    <dgm:cxn modelId="{6D41C6C5-1441-4611-9F81-C17481C3DD24}" type="presParOf" srcId="{FD0B9627-0246-44B6-98A6-11048815A268}" destId="{23E014C6-2890-453A-BCFA-D6065BD1C5F0}" srcOrd="4" destOrd="0" presId="urn:microsoft.com/office/officeart/2005/8/layout/hierarchy5"/>
    <dgm:cxn modelId="{22BF7A64-39D4-4D4C-930A-75C80EF06EAB}" type="presParOf" srcId="{23E014C6-2890-453A-BCFA-D6065BD1C5F0}" destId="{0C8F1D02-CE47-41D3-A874-3EA56E5D2B76}" srcOrd="0" destOrd="0" presId="urn:microsoft.com/office/officeart/2005/8/layout/hierarchy5"/>
    <dgm:cxn modelId="{A3B49883-71DD-445C-86E0-93B8D712BB09}" type="presParOf" srcId="{FD0B9627-0246-44B6-98A6-11048815A268}" destId="{0F1ECD46-4156-4516-A389-F709FBD7997C}" srcOrd="5" destOrd="0" presId="urn:microsoft.com/office/officeart/2005/8/layout/hierarchy5"/>
    <dgm:cxn modelId="{3DBDE6FB-B121-4CCB-AB1C-2B39F4131BAA}" type="presParOf" srcId="{0F1ECD46-4156-4516-A389-F709FBD7997C}" destId="{25DA147C-B80E-48B1-BCA0-8EA06BFDD096}" srcOrd="0" destOrd="0" presId="urn:microsoft.com/office/officeart/2005/8/layout/hierarchy5"/>
    <dgm:cxn modelId="{DDA1A3BD-0140-40A6-9FC8-E1856FFDBC4F}" type="presParOf" srcId="{0F1ECD46-4156-4516-A389-F709FBD7997C}" destId="{8437C21A-798D-4945-90D2-A759A6BAE203}" srcOrd="1" destOrd="0" presId="urn:microsoft.com/office/officeart/2005/8/layout/hierarchy5"/>
    <dgm:cxn modelId="{7D98188F-DA93-409A-8CF2-5EAACC0906E0}" type="presParOf" srcId="{FD0B9627-0246-44B6-98A6-11048815A268}" destId="{90152495-0540-4C89-9B70-F74D0761AD66}" srcOrd="6" destOrd="0" presId="urn:microsoft.com/office/officeart/2005/8/layout/hierarchy5"/>
    <dgm:cxn modelId="{1406BD80-A412-4640-85E0-85104BB51C8B}" type="presParOf" srcId="{90152495-0540-4C89-9B70-F74D0761AD66}" destId="{FE325A01-FF73-4874-8F0F-1905B4F92E07}" srcOrd="0" destOrd="0" presId="urn:microsoft.com/office/officeart/2005/8/layout/hierarchy5"/>
    <dgm:cxn modelId="{837E4462-0E7E-4549-A56D-C954841771F1}" type="presParOf" srcId="{FD0B9627-0246-44B6-98A6-11048815A268}" destId="{57C1C218-ED8D-4682-94DF-52666631F234}" srcOrd="7" destOrd="0" presId="urn:microsoft.com/office/officeart/2005/8/layout/hierarchy5"/>
    <dgm:cxn modelId="{FA83D30B-EDC0-4400-9F91-6A2675E07778}" type="presParOf" srcId="{57C1C218-ED8D-4682-94DF-52666631F234}" destId="{2B7DD8D0-5F7E-4D71-B67B-29080FB2A0D1}" srcOrd="0" destOrd="0" presId="urn:microsoft.com/office/officeart/2005/8/layout/hierarchy5"/>
    <dgm:cxn modelId="{B3D4694B-5843-4377-ADDA-BCABE54B83A4}" type="presParOf" srcId="{57C1C218-ED8D-4682-94DF-52666631F234}" destId="{D26CBA5E-9F51-4581-8191-7C669E6C43D7}" srcOrd="1" destOrd="0" presId="urn:microsoft.com/office/officeart/2005/8/layout/hierarchy5"/>
    <dgm:cxn modelId="{32F7536D-483A-4AA1-8252-DD1F2229605A}" type="presParOf" srcId="{FD0B9627-0246-44B6-98A6-11048815A268}" destId="{5549D459-4846-49FB-86FD-21EDF2D39230}" srcOrd="8" destOrd="0" presId="urn:microsoft.com/office/officeart/2005/8/layout/hierarchy5"/>
    <dgm:cxn modelId="{54AC26BC-DF40-48DD-96AA-8D9094A00B95}" type="presParOf" srcId="{5549D459-4846-49FB-86FD-21EDF2D39230}" destId="{864867D9-CA1F-4B81-BD8E-845B6128499B}" srcOrd="0" destOrd="0" presId="urn:microsoft.com/office/officeart/2005/8/layout/hierarchy5"/>
    <dgm:cxn modelId="{9C0A9DC0-291C-44EB-A50F-8531BE465447}" type="presParOf" srcId="{FD0B9627-0246-44B6-98A6-11048815A268}" destId="{C84E30AD-2B59-4CF6-8CA8-D4E5CD0BF798}" srcOrd="9" destOrd="0" presId="urn:microsoft.com/office/officeart/2005/8/layout/hierarchy5"/>
    <dgm:cxn modelId="{166AB79F-EF2C-4EAA-A352-F293D82C4927}" type="presParOf" srcId="{C84E30AD-2B59-4CF6-8CA8-D4E5CD0BF798}" destId="{EA139F24-4EF5-46D4-8225-6B396210FC76}" srcOrd="0" destOrd="0" presId="urn:microsoft.com/office/officeart/2005/8/layout/hierarchy5"/>
    <dgm:cxn modelId="{AEE1373E-A365-4551-8D19-73F748BB42C3}" type="presParOf" srcId="{C84E30AD-2B59-4CF6-8CA8-D4E5CD0BF798}" destId="{6873D3A2-45C1-4A5F-8C76-87B6CA9B80EB}" srcOrd="1" destOrd="0" presId="urn:microsoft.com/office/officeart/2005/8/layout/hierarchy5"/>
    <dgm:cxn modelId="{16305033-8175-4B57-84CB-C27A81B40D13}" type="presParOf" srcId="{FD0B9627-0246-44B6-98A6-11048815A268}" destId="{8ED388C6-5EF1-4977-9F26-0BB0864B1FC1}" srcOrd="10" destOrd="0" presId="urn:microsoft.com/office/officeart/2005/8/layout/hierarchy5"/>
    <dgm:cxn modelId="{60DFA161-24C9-408F-8E3B-8D157120874B}" type="presParOf" srcId="{8ED388C6-5EF1-4977-9F26-0BB0864B1FC1}" destId="{1F0C6557-685C-4A4F-B484-2FCA61FA5038}" srcOrd="0" destOrd="0" presId="urn:microsoft.com/office/officeart/2005/8/layout/hierarchy5"/>
    <dgm:cxn modelId="{0AD88D6E-2005-480D-A383-E118B0844037}" type="presParOf" srcId="{FD0B9627-0246-44B6-98A6-11048815A268}" destId="{8AD3B899-3195-4824-B754-822A9DEAC364}" srcOrd="11" destOrd="0" presId="urn:microsoft.com/office/officeart/2005/8/layout/hierarchy5"/>
    <dgm:cxn modelId="{EFD8A874-BA3A-4F7F-8EB7-D6FC4CA8933F}" type="presParOf" srcId="{8AD3B899-3195-4824-B754-822A9DEAC364}" destId="{730597EF-DB2A-46C5-B4AA-004350590FED}" srcOrd="0" destOrd="0" presId="urn:microsoft.com/office/officeart/2005/8/layout/hierarchy5"/>
    <dgm:cxn modelId="{9950293D-2752-4F75-BAF6-237B8C6D0F3C}" type="presParOf" srcId="{8AD3B899-3195-4824-B754-822A9DEAC364}" destId="{0AD5C694-EDD8-4ECB-A451-226F41E09451}" srcOrd="1" destOrd="0" presId="urn:microsoft.com/office/officeart/2005/8/layout/hierarchy5"/>
    <dgm:cxn modelId="{C6AFD1E8-6451-4C1B-89E2-395E24E7CA4D}" type="presParOf" srcId="{80D0028A-3BF3-4705-BA1C-BFACA9ABE33C}" destId="{23D864EA-F535-41DF-8542-F6BFCE40A496}" srcOrd="1" destOrd="0" presId="urn:microsoft.com/office/officeart/2005/8/layout/hierarchy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65C2F81-4640-4851-B584-36290C278AE7}" type="doc">
      <dgm:prSet loTypeId="urn:microsoft.com/office/officeart/2005/8/layout/chevron2" loCatId="list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565D7FF3-5AED-407B-8F6C-BC13C0603BC5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01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67BBA0-2D46-4CE7-8ABD-158D76020F6C}" type="parTrans" cxnId="{84277DBD-2AE2-4E2B-B6B3-6407EB7E7546}">
      <dgm:prSet/>
      <dgm:spPr/>
      <dgm:t>
        <a:bodyPr/>
        <a:lstStyle/>
        <a:p>
          <a:endParaRPr lang="fr-FR"/>
        </a:p>
      </dgm:t>
    </dgm:pt>
    <dgm:pt modelId="{F89BE71F-050E-4272-97B1-02CBA0C88D59}" type="sibTrans" cxnId="{84277DBD-2AE2-4E2B-B6B3-6407EB7E7546}">
      <dgm:prSet/>
      <dgm:spPr/>
      <dgm:t>
        <a:bodyPr/>
        <a:lstStyle/>
        <a:p>
          <a:endParaRPr lang="fr-FR"/>
        </a:p>
      </dgm:t>
    </dgm:pt>
    <dgm:pt modelId="{B3F1547F-4EFD-4EA8-BF08-C0C78E86063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تسجيل الحضور في بداية الحصة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398BD99-10DE-4A6C-8E7D-4D2F7744B6FC}" type="parTrans" cxnId="{A386DD9F-FFE6-498B-B79D-551ED1CFCAEB}">
      <dgm:prSet/>
      <dgm:spPr/>
      <dgm:t>
        <a:bodyPr/>
        <a:lstStyle/>
        <a:p>
          <a:endParaRPr lang="fr-FR"/>
        </a:p>
      </dgm:t>
    </dgm:pt>
    <dgm:pt modelId="{AA761C05-1659-4D98-A015-CCE63F7778AC}" type="sibTrans" cxnId="{A386DD9F-FFE6-498B-B79D-551ED1CFCAEB}">
      <dgm:prSet/>
      <dgm:spPr/>
      <dgm:t>
        <a:bodyPr/>
        <a:lstStyle/>
        <a:p>
          <a:endParaRPr lang="fr-FR"/>
        </a:p>
      </dgm:t>
    </dgm:pt>
    <dgm:pt modelId="{C705C124-DEEC-4898-958A-50BAE51C403D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FB7B8EE-D369-453B-8C3D-EFAA4F7935DA}" type="parTrans" cxnId="{1F16017C-A0B9-46D1-8421-E6520E332751}">
      <dgm:prSet/>
      <dgm:spPr/>
      <dgm:t>
        <a:bodyPr/>
        <a:lstStyle/>
        <a:p>
          <a:endParaRPr lang="fr-FR"/>
        </a:p>
      </dgm:t>
    </dgm:pt>
    <dgm:pt modelId="{9177B078-0B60-4627-AE88-0E45F309FF48}" type="sibTrans" cxnId="{1F16017C-A0B9-46D1-8421-E6520E332751}">
      <dgm:prSet/>
      <dgm:spPr/>
      <dgm:t>
        <a:bodyPr/>
        <a:lstStyle/>
        <a:p>
          <a:endParaRPr lang="fr-FR"/>
        </a:p>
      </dgm:t>
    </dgm:pt>
    <dgm:pt modelId="{AAE9589C-74BA-45AA-A5F8-83FC0F82C4E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مكافأة الطلاب المواظبون على الحضور بمعامل عادل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6E17B0C-8AAC-4D4F-B9DF-68CBA59E124D}" type="parTrans" cxnId="{8AE1C9BA-8287-49DC-BB6F-F63786A8A08C}">
      <dgm:prSet/>
      <dgm:spPr/>
      <dgm:t>
        <a:bodyPr/>
        <a:lstStyle/>
        <a:p>
          <a:endParaRPr lang="fr-FR"/>
        </a:p>
      </dgm:t>
    </dgm:pt>
    <dgm:pt modelId="{AD239BF3-D0E5-4624-9416-14A12EA0239A}" type="sibTrans" cxnId="{8AE1C9BA-8287-49DC-BB6F-F63786A8A08C}">
      <dgm:prSet/>
      <dgm:spPr/>
      <dgm:t>
        <a:bodyPr/>
        <a:lstStyle/>
        <a:p>
          <a:endParaRPr lang="fr-FR"/>
        </a:p>
      </dgm:t>
    </dgm:pt>
    <dgm:pt modelId="{01863E81-0049-4731-A7EF-82BBEE86CDED}">
      <dgm:prSet phldrT="[Texte]"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FCA62C8-D336-418E-8666-5C2B5C4AEC96}" type="parTrans" cxnId="{D8CE0046-165C-4C95-85A0-B913BD40DC91}">
      <dgm:prSet/>
      <dgm:spPr/>
      <dgm:t>
        <a:bodyPr/>
        <a:lstStyle/>
        <a:p>
          <a:endParaRPr lang="fr-FR"/>
        </a:p>
      </dgm:t>
    </dgm:pt>
    <dgm:pt modelId="{FBD53FFE-2B90-4F86-89A9-19A593CE0B5F}" type="sibTrans" cxnId="{D8CE0046-165C-4C95-85A0-B913BD40DC91}">
      <dgm:prSet/>
      <dgm:spPr/>
      <dgm:t>
        <a:bodyPr/>
        <a:lstStyle/>
        <a:p>
          <a:endParaRPr lang="fr-FR"/>
        </a:p>
      </dgm:t>
    </dgm:pt>
    <dgm:pt modelId="{C9A0EB9C-D43E-407C-89B9-B8B6F3F9A49B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تنظيم دورات تدريبية وتكوينية ولقاءات علمية تتلاءم مع احتياجاتهم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19E9D5E-6DC3-49B2-8365-F43526C77BCF}" type="parTrans" cxnId="{E83125FF-614B-4D76-8F24-1342D1CEF9F7}">
      <dgm:prSet/>
      <dgm:spPr/>
      <dgm:t>
        <a:bodyPr/>
        <a:lstStyle/>
        <a:p>
          <a:endParaRPr lang="fr-FR"/>
        </a:p>
      </dgm:t>
    </dgm:pt>
    <dgm:pt modelId="{AB2AB24C-B110-4DE5-90B4-171781E93CCE}" type="sibTrans" cxnId="{E83125FF-614B-4D76-8F24-1342D1CEF9F7}">
      <dgm:prSet/>
      <dgm:spPr/>
      <dgm:t>
        <a:bodyPr/>
        <a:lstStyle/>
        <a:p>
          <a:endParaRPr lang="fr-FR"/>
        </a:p>
      </dgm:t>
    </dgm:pt>
    <dgm:pt modelId="{03A08353-1D1F-4A7B-949D-E39C039645DB}">
      <dgm:prSet custT="1"/>
      <dgm:spPr/>
      <dgm:t>
        <a:bodyPr/>
        <a:lstStyle/>
        <a:p>
          <a:r>
            <a:rPr lang="ar-DZ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04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7B3649A1-CF77-4DC8-B10A-B01C0C9131DA}" type="parTrans" cxnId="{082F6AFD-2E5D-487A-9D34-FF6A78DC8AC2}">
      <dgm:prSet/>
      <dgm:spPr/>
      <dgm:t>
        <a:bodyPr/>
        <a:lstStyle/>
        <a:p>
          <a:endParaRPr lang="fr-FR"/>
        </a:p>
      </dgm:t>
    </dgm:pt>
    <dgm:pt modelId="{68ED6EF6-7A15-418D-B8B9-0CA08F096B81}" type="sibTrans" cxnId="{082F6AFD-2E5D-487A-9D34-FF6A78DC8AC2}">
      <dgm:prSet/>
      <dgm:spPr/>
      <dgm:t>
        <a:bodyPr/>
        <a:lstStyle/>
        <a:p>
          <a:endParaRPr lang="fr-FR"/>
        </a:p>
      </dgm:t>
    </dgm:pt>
    <dgm:pt modelId="{F1240C70-4D76-483E-8556-17846326DE75}">
      <dgm:prSet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مهارات العرض والإلقاء الذاتية والتقنية لدى الأساتذة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5B8F7BD-20E5-49F9-B3B1-99053A30F4BC}" type="parTrans" cxnId="{C77B28D6-BAD5-4260-84E1-065A0055C754}">
      <dgm:prSet/>
      <dgm:spPr/>
      <dgm:t>
        <a:bodyPr/>
        <a:lstStyle/>
        <a:p>
          <a:endParaRPr lang="fr-FR"/>
        </a:p>
      </dgm:t>
    </dgm:pt>
    <dgm:pt modelId="{F015C078-4854-48B9-B062-BD0500E74078}" type="sibTrans" cxnId="{C77B28D6-BAD5-4260-84E1-065A0055C754}">
      <dgm:prSet/>
      <dgm:spPr/>
      <dgm:t>
        <a:bodyPr/>
        <a:lstStyle/>
        <a:p>
          <a:endParaRPr lang="fr-FR"/>
        </a:p>
      </dgm:t>
    </dgm:pt>
    <dgm:pt modelId="{D0864581-0CF9-4687-9D3F-3F814696A0EA}" type="pres">
      <dgm:prSet presAssocID="{265C2F81-4640-4851-B584-36290C278AE7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B78D85-C2D9-4972-90B3-3105C4140D43}" type="pres">
      <dgm:prSet presAssocID="{565D7FF3-5AED-407B-8F6C-BC13C0603BC5}" presName="composite" presStyleCnt="0"/>
      <dgm:spPr/>
    </dgm:pt>
    <dgm:pt modelId="{F92772B6-230D-4869-B3B1-7E42C599BD16}" type="pres">
      <dgm:prSet presAssocID="{565D7FF3-5AED-407B-8F6C-BC13C0603BC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36573D-3520-491E-8232-BD0DFBE995D2}" type="pres">
      <dgm:prSet presAssocID="{565D7FF3-5AED-407B-8F6C-BC13C0603BC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31B76-93D0-42A1-834A-134253148350}" type="pres">
      <dgm:prSet presAssocID="{F89BE71F-050E-4272-97B1-02CBA0C88D59}" presName="sp" presStyleCnt="0"/>
      <dgm:spPr/>
    </dgm:pt>
    <dgm:pt modelId="{EBFA5C4D-CAD9-4918-9E54-354A480251D9}" type="pres">
      <dgm:prSet presAssocID="{C705C124-DEEC-4898-958A-50BAE51C403D}" presName="composite" presStyleCnt="0"/>
      <dgm:spPr/>
    </dgm:pt>
    <dgm:pt modelId="{27635162-7A44-4359-84F0-B500591EEF6F}" type="pres">
      <dgm:prSet presAssocID="{C705C124-DEEC-4898-958A-50BAE51C403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12E86-3D45-4D72-92DC-10014759BB44}" type="pres">
      <dgm:prSet presAssocID="{C705C124-DEEC-4898-958A-50BAE51C403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AB9AE9-1CFD-4BAC-90EE-99AE31F33E95}" type="pres">
      <dgm:prSet presAssocID="{9177B078-0B60-4627-AE88-0E45F309FF48}" presName="sp" presStyleCnt="0"/>
      <dgm:spPr/>
    </dgm:pt>
    <dgm:pt modelId="{0DF449EA-87B3-47B4-90E4-E73ACC678569}" type="pres">
      <dgm:prSet presAssocID="{01863E81-0049-4731-A7EF-82BBEE86CDED}" presName="composite" presStyleCnt="0"/>
      <dgm:spPr/>
    </dgm:pt>
    <dgm:pt modelId="{0BD24237-BB58-47A3-8CC2-07C8D6F58D93}" type="pres">
      <dgm:prSet presAssocID="{01863E81-0049-4731-A7EF-82BBEE86CD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DCBA1-8F60-4867-B25B-135447C617F9}" type="pres">
      <dgm:prSet presAssocID="{01863E81-0049-4731-A7EF-82BBEE86CD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8200BD-4A6F-450E-A7D3-7F77258D0425}" type="pres">
      <dgm:prSet presAssocID="{FBD53FFE-2B90-4F86-89A9-19A593CE0B5F}" presName="sp" presStyleCnt="0"/>
      <dgm:spPr/>
    </dgm:pt>
    <dgm:pt modelId="{26F0081C-E200-421C-B059-D1EEB4872CE3}" type="pres">
      <dgm:prSet presAssocID="{03A08353-1D1F-4A7B-949D-E39C039645DB}" presName="composite" presStyleCnt="0"/>
      <dgm:spPr/>
    </dgm:pt>
    <dgm:pt modelId="{D13DA354-DE54-436F-97BD-327384388551}" type="pres">
      <dgm:prSet presAssocID="{03A08353-1D1F-4A7B-949D-E39C039645D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AB0150-EFF8-4BEB-B6E3-D8B03CE75D72}" type="pres">
      <dgm:prSet presAssocID="{03A08353-1D1F-4A7B-949D-E39C039645D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A1BB623-4E65-4D5D-A84E-EAF81AE39E67}" type="presOf" srcId="{B3F1547F-4EFD-4EA8-BF08-C0C78E860633}" destId="{0A36573D-3520-491E-8232-BD0DFBE995D2}" srcOrd="0" destOrd="0" presId="urn:microsoft.com/office/officeart/2005/8/layout/chevron2"/>
    <dgm:cxn modelId="{9707D6C0-A8EC-4D3E-8CC0-E42845284636}" type="presOf" srcId="{265C2F81-4640-4851-B584-36290C278AE7}" destId="{D0864581-0CF9-4687-9D3F-3F814696A0EA}" srcOrd="0" destOrd="0" presId="urn:microsoft.com/office/officeart/2005/8/layout/chevron2"/>
    <dgm:cxn modelId="{1F16017C-A0B9-46D1-8421-E6520E332751}" srcId="{265C2F81-4640-4851-B584-36290C278AE7}" destId="{C705C124-DEEC-4898-958A-50BAE51C403D}" srcOrd="1" destOrd="0" parTransId="{3FB7B8EE-D369-453B-8C3D-EFAA4F7935DA}" sibTransId="{9177B078-0B60-4627-AE88-0E45F309FF48}"/>
    <dgm:cxn modelId="{5C41C999-BE08-4755-9D34-2D31BE7DC44F}" type="presOf" srcId="{03A08353-1D1F-4A7B-949D-E39C039645DB}" destId="{D13DA354-DE54-436F-97BD-327384388551}" srcOrd="0" destOrd="0" presId="urn:microsoft.com/office/officeart/2005/8/layout/chevron2"/>
    <dgm:cxn modelId="{84298937-ACC5-48A7-8796-B728BAAC1092}" type="presOf" srcId="{C705C124-DEEC-4898-958A-50BAE51C403D}" destId="{27635162-7A44-4359-84F0-B500591EEF6F}" srcOrd="0" destOrd="0" presId="urn:microsoft.com/office/officeart/2005/8/layout/chevron2"/>
    <dgm:cxn modelId="{8AE1C9BA-8287-49DC-BB6F-F63786A8A08C}" srcId="{C705C124-DEEC-4898-958A-50BAE51C403D}" destId="{AAE9589C-74BA-45AA-A5F8-83FC0F82C4E3}" srcOrd="0" destOrd="0" parTransId="{A6E17B0C-8AAC-4D4F-B9DF-68CBA59E124D}" sibTransId="{AD239BF3-D0E5-4624-9416-14A12EA0239A}"/>
    <dgm:cxn modelId="{E64FB5E0-8FE7-4E40-8845-6B9300239072}" type="presOf" srcId="{AAE9589C-74BA-45AA-A5F8-83FC0F82C4E3}" destId="{16812E86-3D45-4D72-92DC-10014759BB44}" srcOrd="0" destOrd="0" presId="urn:microsoft.com/office/officeart/2005/8/layout/chevron2"/>
    <dgm:cxn modelId="{50DCB103-2120-4A3D-A5CE-944B90DD3A7B}" type="presOf" srcId="{565D7FF3-5AED-407B-8F6C-BC13C0603BC5}" destId="{F92772B6-230D-4869-B3B1-7E42C599BD16}" srcOrd="0" destOrd="0" presId="urn:microsoft.com/office/officeart/2005/8/layout/chevron2"/>
    <dgm:cxn modelId="{73C1AE2A-8FCB-4D21-9AA4-0F97315F5667}" type="presOf" srcId="{01863E81-0049-4731-A7EF-82BBEE86CDED}" destId="{0BD24237-BB58-47A3-8CC2-07C8D6F58D93}" srcOrd="0" destOrd="0" presId="urn:microsoft.com/office/officeart/2005/8/layout/chevron2"/>
    <dgm:cxn modelId="{C77B28D6-BAD5-4260-84E1-065A0055C754}" srcId="{03A08353-1D1F-4A7B-949D-E39C039645DB}" destId="{F1240C70-4D76-483E-8556-17846326DE75}" srcOrd="0" destOrd="0" parTransId="{F5B8F7BD-20E5-49F9-B3B1-99053A30F4BC}" sibTransId="{F015C078-4854-48B9-B062-BD0500E74078}"/>
    <dgm:cxn modelId="{A386DD9F-FFE6-498B-B79D-551ED1CFCAEB}" srcId="{565D7FF3-5AED-407B-8F6C-BC13C0603BC5}" destId="{B3F1547F-4EFD-4EA8-BF08-C0C78E860633}" srcOrd="0" destOrd="0" parTransId="{2398BD99-10DE-4A6C-8E7D-4D2F7744B6FC}" sibTransId="{AA761C05-1659-4D98-A015-CCE63F7778AC}"/>
    <dgm:cxn modelId="{4F929F5B-36B3-4645-8055-DB83204496A8}" type="presOf" srcId="{C9A0EB9C-D43E-407C-89B9-B8B6F3F9A49B}" destId="{F7ADCBA1-8F60-4867-B25B-135447C617F9}" srcOrd="0" destOrd="0" presId="urn:microsoft.com/office/officeart/2005/8/layout/chevron2"/>
    <dgm:cxn modelId="{D8CE0046-165C-4C95-85A0-B913BD40DC91}" srcId="{265C2F81-4640-4851-B584-36290C278AE7}" destId="{01863E81-0049-4731-A7EF-82BBEE86CDED}" srcOrd="2" destOrd="0" parTransId="{1FCA62C8-D336-418E-8666-5C2B5C4AEC96}" sibTransId="{FBD53FFE-2B90-4F86-89A9-19A593CE0B5F}"/>
    <dgm:cxn modelId="{E83125FF-614B-4D76-8F24-1342D1CEF9F7}" srcId="{01863E81-0049-4731-A7EF-82BBEE86CDED}" destId="{C9A0EB9C-D43E-407C-89B9-B8B6F3F9A49B}" srcOrd="0" destOrd="0" parTransId="{319E9D5E-6DC3-49B2-8365-F43526C77BCF}" sibTransId="{AB2AB24C-B110-4DE5-90B4-171781E93CCE}"/>
    <dgm:cxn modelId="{84277DBD-2AE2-4E2B-B6B3-6407EB7E7546}" srcId="{265C2F81-4640-4851-B584-36290C278AE7}" destId="{565D7FF3-5AED-407B-8F6C-BC13C0603BC5}" srcOrd="0" destOrd="0" parTransId="{A367BBA0-2D46-4CE7-8ABD-158D76020F6C}" sibTransId="{F89BE71F-050E-4272-97B1-02CBA0C88D59}"/>
    <dgm:cxn modelId="{B0BF0D64-9558-41F1-9A57-33BE925D1691}" type="presOf" srcId="{F1240C70-4D76-483E-8556-17846326DE75}" destId="{F2AB0150-EFF8-4BEB-B6E3-D8B03CE75D72}" srcOrd="0" destOrd="0" presId="urn:microsoft.com/office/officeart/2005/8/layout/chevron2"/>
    <dgm:cxn modelId="{082F6AFD-2E5D-487A-9D34-FF6A78DC8AC2}" srcId="{265C2F81-4640-4851-B584-36290C278AE7}" destId="{03A08353-1D1F-4A7B-949D-E39C039645DB}" srcOrd="3" destOrd="0" parTransId="{7B3649A1-CF77-4DC8-B10A-B01C0C9131DA}" sibTransId="{68ED6EF6-7A15-418D-B8B9-0CA08F096B81}"/>
    <dgm:cxn modelId="{B3A55D6A-736F-458B-B384-925D02FD2CA1}" type="presParOf" srcId="{D0864581-0CF9-4687-9D3F-3F814696A0EA}" destId="{E4B78D85-C2D9-4972-90B3-3105C4140D43}" srcOrd="0" destOrd="0" presId="urn:microsoft.com/office/officeart/2005/8/layout/chevron2"/>
    <dgm:cxn modelId="{53F83BAB-B65F-4F5F-904F-FDCE03A3B1B6}" type="presParOf" srcId="{E4B78D85-C2D9-4972-90B3-3105C4140D43}" destId="{F92772B6-230D-4869-B3B1-7E42C599BD16}" srcOrd="0" destOrd="0" presId="urn:microsoft.com/office/officeart/2005/8/layout/chevron2"/>
    <dgm:cxn modelId="{70EB58B9-206D-434B-AA07-756B4BD45797}" type="presParOf" srcId="{E4B78D85-C2D9-4972-90B3-3105C4140D43}" destId="{0A36573D-3520-491E-8232-BD0DFBE995D2}" srcOrd="1" destOrd="0" presId="urn:microsoft.com/office/officeart/2005/8/layout/chevron2"/>
    <dgm:cxn modelId="{27F60CF2-228B-4BBF-8009-60824E3E9803}" type="presParOf" srcId="{D0864581-0CF9-4687-9D3F-3F814696A0EA}" destId="{23931B76-93D0-42A1-834A-134253148350}" srcOrd="1" destOrd="0" presId="urn:microsoft.com/office/officeart/2005/8/layout/chevron2"/>
    <dgm:cxn modelId="{2A9913CA-0657-461C-AFFE-417AA626C80C}" type="presParOf" srcId="{D0864581-0CF9-4687-9D3F-3F814696A0EA}" destId="{EBFA5C4D-CAD9-4918-9E54-354A480251D9}" srcOrd="2" destOrd="0" presId="urn:microsoft.com/office/officeart/2005/8/layout/chevron2"/>
    <dgm:cxn modelId="{13ABE330-5A3B-4740-AAC2-F4C3857853E3}" type="presParOf" srcId="{EBFA5C4D-CAD9-4918-9E54-354A480251D9}" destId="{27635162-7A44-4359-84F0-B500591EEF6F}" srcOrd="0" destOrd="0" presId="urn:microsoft.com/office/officeart/2005/8/layout/chevron2"/>
    <dgm:cxn modelId="{23319F8A-57DB-4E1A-8A23-EF45E930A3F9}" type="presParOf" srcId="{EBFA5C4D-CAD9-4918-9E54-354A480251D9}" destId="{16812E86-3D45-4D72-92DC-10014759BB44}" srcOrd="1" destOrd="0" presId="urn:microsoft.com/office/officeart/2005/8/layout/chevron2"/>
    <dgm:cxn modelId="{6F86F09C-6663-469E-95DD-59FE30129BEA}" type="presParOf" srcId="{D0864581-0CF9-4687-9D3F-3F814696A0EA}" destId="{B4AB9AE9-1CFD-4BAC-90EE-99AE31F33E95}" srcOrd="3" destOrd="0" presId="urn:microsoft.com/office/officeart/2005/8/layout/chevron2"/>
    <dgm:cxn modelId="{236F5A30-A01F-4AF2-AC5B-0ACD04C40BC4}" type="presParOf" srcId="{D0864581-0CF9-4687-9D3F-3F814696A0EA}" destId="{0DF449EA-87B3-47B4-90E4-E73ACC678569}" srcOrd="4" destOrd="0" presId="urn:microsoft.com/office/officeart/2005/8/layout/chevron2"/>
    <dgm:cxn modelId="{4AC96EFB-7731-4855-A0CC-DB65F61DB9EF}" type="presParOf" srcId="{0DF449EA-87B3-47B4-90E4-E73ACC678569}" destId="{0BD24237-BB58-47A3-8CC2-07C8D6F58D93}" srcOrd="0" destOrd="0" presId="urn:microsoft.com/office/officeart/2005/8/layout/chevron2"/>
    <dgm:cxn modelId="{AACBB7BB-503B-4D25-A9D6-952A218700A5}" type="presParOf" srcId="{0DF449EA-87B3-47B4-90E4-E73ACC678569}" destId="{F7ADCBA1-8F60-4867-B25B-135447C617F9}" srcOrd="1" destOrd="0" presId="urn:microsoft.com/office/officeart/2005/8/layout/chevron2"/>
    <dgm:cxn modelId="{61CA470A-FA60-47FD-8432-D5C094426F5C}" type="presParOf" srcId="{D0864581-0CF9-4687-9D3F-3F814696A0EA}" destId="{808200BD-4A6F-450E-A7D3-7F77258D0425}" srcOrd="5" destOrd="0" presId="urn:microsoft.com/office/officeart/2005/8/layout/chevron2"/>
    <dgm:cxn modelId="{7E79CE1B-502C-4420-B110-8009D675BA88}" type="presParOf" srcId="{D0864581-0CF9-4687-9D3F-3F814696A0EA}" destId="{26F0081C-E200-421C-B059-D1EEB4872CE3}" srcOrd="6" destOrd="0" presId="urn:microsoft.com/office/officeart/2005/8/layout/chevron2"/>
    <dgm:cxn modelId="{85409AC6-4840-4EEF-A54C-9E0E27199778}" type="presParOf" srcId="{26F0081C-E200-421C-B059-D1EEB4872CE3}" destId="{D13DA354-DE54-436F-97BD-327384388551}" srcOrd="0" destOrd="0" presId="urn:microsoft.com/office/officeart/2005/8/layout/chevron2"/>
    <dgm:cxn modelId="{EA831006-F627-488F-B728-28B25E5A20B6}" type="presParOf" srcId="{26F0081C-E200-421C-B059-D1EEB4872CE3}" destId="{F2AB0150-EFF8-4BEB-B6E3-D8B03CE75D72}" srcOrd="1" destOrd="0" presId="urn:microsoft.com/office/officeart/2005/8/layout/chevron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65C2F81-4640-4851-B584-36290C278AE7}" type="doc">
      <dgm:prSet loTypeId="urn:microsoft.com/office/officeart/2005/8/layout/chevron2" loCatId="list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565D7FF3-5AED-407B-8F6C-BC13C0603BC5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05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67BBA0-2D46-4CE7-8ABD-158D76020F6C}" type="parTrans" cxnId="{84277DBD-2AE2-4E2B-B6B3-6407EB7E7546}">
      <dgm:prSet/>
      <dgm:spPr/>
      <dgm:t>
        <a:bodyPr/>
        <a:lstStyle/>
        <a:p>
          <a:endParaRPr lang="fr-FR"/>
        </a:p>
      </dgm:t>
    </dgm:pt>
    <dgm:pt modelId="{F89BE71F-050E-4272-97B1-02CBA0C88D59}" type="sibTrans" cxnId="{84277DBD-2AE2-4E2B-B6B3-6407EB7E7546}">
      <dgm:prSet/>
      <dgm:spPr/>
      <dgm:t>
        <a:bodyPr/>
        <a:lstStyle/>
        <a:p>
          <a:endParaRPr lang="fr-FR"/>
        </a:p>
      </dgm:t>
    </dgm:pt>
    <dgm:pt modelId="{B3F1547F-4EFD-4EA8-BF08-C0C78E860633}">
      <dgm:prSet phldrT="[Texte]" custT="1"/>
      <dgm:spPr/>
      <dgm:t>
        <a:bodyPr/>
        <a:lstStyle/>
        <a:p>
          <a:pPr rtl="1"/>
          <a:r>
            <a:rPr lang="ar-SA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مراجعة وتجديد وبناء اختبارات تتميز بالشمولية للمحتوى والأهداف</a:t>
          </a:r>
          <a:endParaRPr lang="fr-FR" sz="3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398BD99-10DE-4A6C-8E7D-4D2F7744B6FC}" type="parTrans" cxnId="{A386DD9F-FFE6-498B-B79D-551ED1CFCAEB}">
      <dgm:prSet/>
      <dgm:spPr/>
      <dgm:t>
        <a:bodyPr/>
        <a:lstStyle/>
        <a:p>
          <a:endParaRPr lang="fr-FR"/>
        </a:p>
      </dgm:t>
    </dgm:pt>
    <dgm:pt modelId="{AA761C05-1659-4D98-A015-CCE63F7778AC}" type="sibTrans" cxnId="{A386DD9F-FFE6-498B-B79D-551ED1CFCAEB}">
      <dgm:prSet/>
      <dgm:spPr/>
      <dgm:t>
        <a:bodyPr/>
        <a:lstStyle/>
        <a:p>
          <a:endParaRPr lang="fr-FR"/>
        </a:p>
      </dgm:t>
    </dgm:pt>
    <dgm:pt modelId="{C705C124-DEEC-4898-958A-50BAE51C403D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06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FB7B8EE-D369-453B-8C3D-EFAA4F7935DA}" type="parTrans" cxnId="{1F16017C-A0B9-46D1-8421-E6520E332751}">
      <dgm:prSet/>
      <dgm:spPr/>
      <dgm:t>
        <a:bodyPr/>
        <a:lstStyle/>
        <a:p>
          <a:endParaRPr lang="fr-FR"/>
        </a:p>
      </dgm:t>
    </dgm:pt>
    <dgm:pt modelId="{9177B078-0B60-4627-AE88-0E45F309FF48}" type="sibTrans" cxnId="{1F16017C-A0B9-46D1-8421-E6520E332751}">
      <dgm:prSet/>
      <dgm:spPr/>
      <dgm:t>
        <a:bodyPr/>
        <a:lstStyle/>
        <a:p>
          <a:endParaRPr lang="fr-FR"/>
        </a:p>
      </dgm:t>
    </dgm:pt>
    <dgm:pt modelId="{AAE9589C-74BA-45AA-A5F8-83FC0F82C4E3}">
      <dgm:prSet phldrT="[Texte]" custT="1"/>
      <dgm:spPr/>
      <dgm:t>
        <a:bodyPr/>
        <a:lstStyle/>
        <a:p>
          <a:pPr rtl="1"/>
          <a:r>
            <a:rPr lang="ar-S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تنمية الفعالية التنظيمية للجامعة </a:t>
          </a:r>
          <a:endParaRPr lang="fr-F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6E17B0C-8AAC-4D4F-B9DF-68CBA59E124D}" type="parTrans" cxnId="{8AE1C9BA-8287-49DC-BB6F-F63786A8A08C}">
      <dgm:prSet/>
      <dgm:spPr/>
      <dgm:t>
        <a:bodyPr/>
        <a:lstStyle/>
        <a:p>
          <a:endParaRPr lang="fr-FR"/>
        </a:p>
      </dgm:t>
    </dgm:pt>
    <dgm:pt modelId="{AD239BF3-D0E5-4624-9416-14A12EA0239A}" type="sibTrans" cxnId="{8AE1C9BA-8287-49DC-BB6F-F63786A8A08C}">
      <dgm:prSet/>
      <dgm:spPr/>
      <dgm:t>
        <a:bodyPr/>
        <a:lstStyle/>
        <a:p>
          <a:endParaRPr lang="fr-FR"/>
        </a:p>
      </dgm:t>
    </dgm:pt>
    <dgm:pt modelId="{01863E81-0049-4731-A7EF-82BBEE86CDED}">
      <dgm:prSet phldrT="[Texte]"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1FCA62C8-D336-418E-8666-5C2B5C4AEC96}" type="parTrans" cxnId="{D8CE0046-165C-4C95-85A0-B913BD40DC91}">
      <dgm:prSet/>
      <dgm:spPr/>
      <dgm:t>
        <a:bodyPr/>
        <a:lstStyle/>
        <a:p>
          <a:endParaRPr lang="fr-FR"/>
        </a:p>
      </dgm:t>
    </dgm:pt>
    <dgm:pt modelId="{FBD53FFE-2B90-4F86-89A9-19A593CE0B5F}" type="sibTrans" cxnId="{D8CE0046-165C-4C95-85A0-B913BD40DC91}">
      <dgm:prSet/>
      <dgm:spPr/>
      <dgm:t>
        <a:bodyPr/>
        <a:lstStyle/>
        <a:p>
          <a:endParaRPr lang="fr-FR"/>
        </a:p>
      </dgm:t>
    </dgm:pt>
    <dgm:pt modelId="{C9A0EB9C-D43E-407C-89B9-B8B6F3F9A49B}">
      <dgm:prSet phldrT="[Texte]" custT="1"/>
      <dgm:spPr/>
      <dgm:t>
        <a:bodyPr/>
        <a:lstStyle/>
        <a:p>
          <a:pPr rtl="1"/>
          <a:r>
            <a:rPr lang="ar-SA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تحسين الاحساس بالانتماء الى الجامعة وتنمية الانضباط والصرامة والمسؤولية التعليمية </a:t>
          </a:r>
          <a:r>
            <a:rPr lang="ar-SA" sz="3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التعلمية</a:t>
          </a:r>
          <a:r>
            <a:rPr lang="ar-SA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لدى الأساتذة والطلاب </a:t>
          </a:r>
          <a:endParaRPr lang="fr-FR" sz="3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19E9D5E-6DC3-49B2-8365-F43526C77BCF}" type="parTrans" cxnId="{E83125FF-614B-4D76-8F24-1342D1CEF9F7}">
      <dgm:prSet/>
      <dgm:spPr/>
      <dgm:t>
        <a:bodyPr/>
        <a:lstStyle/>
        <a:p>
          <a:endParaRPr lang="fr-FR"/>
        </a:p>
      </dgm:t>
    </dgm:pt>
    <dgm:pt modelId="{AB2AB24C-B110-4DE5-90B4-171781E93CCE}" type="sibTrans" cxnId="{E83125FF-614B-4D76-8F24-1342D1CEF9F7}">
      <dgm:prSet/>
      <dgm:spPr/>
      <dgm:t>
        <a:bodyPr/>
        <a:lstStyle/>
        <a:p>
          <a:endParaRPr lang="fr-FR"/>
        </a:p>
      </dgm:t>
    </dgm:pt>
    <dgm:pt modelId="{03A08353-1D1F-4A7B-949D-E39C039645DB}">
      <dgm:prSet custT="1"/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08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7B3649A1-CF77-4DC8-B10A-B01C0C9131DA}" type="parTrans" cxnId="{082F6AFD-2E5D-487A-9D34-FF6A78DC8AC2}">
      <dgm:prSet/>
      <dgm:spPr/>
      <dgm:t>
        <a:bodyPr/>
        <a:lstStyle/>
        <a:p>
          <a:endParaRPr lang="fr-FR"/>
        </a:p>
      </dgm:t>
    </dgm:pt>
    <dgm:pt modelId="{68ED6EF6-7A15-418D-B8B9-0CA08F096B81}" type="sibTrans" cxnId="{082F6AFD-2E5D-487A-9D34-FF6A78DC8AC2}">
      <dgm:prSet/>
      <dgm:spPr/>
      <dgm:t>
        <a:bodyPr/>
        <a:lstStyle/>
        <a:p>
          <a:endParaRPr lang="fr-FR"/>
        </a:p>
      </dgm:t>
    </dgm:pt>
    <dgm:pt modelId="{F1240C70-4D76-483E-8556-17846326DE75}">
      <dgm:prSet custT="1"/>
      <dgm:spPr/>
      <dgm:t>
        <a:bodyPr/>
        <a:lstStyle/>
        <a:p>
          <a:pPr rtl="1"/>
          <a:r>
            <a:rPr lang="ar-SA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تطوير هذه الندوة الى ملتقى وطني شامل وإنشاء فرقة بحث متكاملة للاهتمام بهذه المشكلة.</a:t>
          </a:r>
          <a:endParaRPr lang="fr-FR" sz="3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5B8F7BD-20E5-49F9-B3B1-99053A30F4BC}" type="parTrans" cxnId="{C77B28D6-BAD5-4260-84E1-065A0055C754}">
      <dgm:prSet/>
      <dgm:spPr/>
      <dgm:t>
        <a:bodyPr/>
        <a:lstStyle/>
        <a:p>
          <a:endParaRPr lang="fr-FR"/>
        </a:p>
      </dgm:t>
    </dgm:pt>
    <dgm:pt modelId="{F015C078-4854-48B9-B062-BD0500E74078}" type="sibTrans" cxnId="{C77B28D6-BAD5-4260-84E1-065A0055C754}">
      <dgm:prSet/>
      <dgm:spPr/>
      <dgm:t>
        <a:bodyPr/>
        <a:lstStyle/>
        <a:p>
          <a:endParaRPr lang="fr-FR"/>
        </a:p>
      </dgm:t>
    </dgm:pt>
    <dgm:pt modelId="{D0864581-0CF9-4687-9D3F-3F814696A0EA}" type="pres">
      <dgm:prSet presAssocID="{265C2F81-4640-4851-B584-36290C278AE7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B78D85-C2D9-4972-90B3-3105C4140D43}" type="pres">
      <dgm:prSet presAssocID="{565D7FF3-5AED-407B-8F6C-BC13C0603BC5}" presName="composite" presStyleCnt="0"/>
      <dgm:spPr/>
    </dgm:pt>
    <dgm:pt modelId="{F92772B6-230D-4869-B3B1-7E42C599BD16}" type="pres">
      <dgm:prSet presAssocID="{565D7FF3-5AED-407B-8F6C-BC13C0603BC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36573D-3520-491E-8232-BD0DFBE995D2}" type="pres">
      <dgm:prSet presAssocID="{565D7FF3-5AED-407B-8F6C-BC13C0603BC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31B76-93D0-42A1-834A-134253148350}" type="pres">
      <dgm:prSet presAssocID="{F89BE71F-050E-4272-97B1-02CBA0C88D59}" presName="sp" presStyleCnt="0"/>
      <dgm:spPr/>
    </dgm:pt>
    <dgm:pt modelId="{EBFA5C4D-CAD9-4918-9E54-354A480251D9}" type="pres">
      <dgm:prSet presAssocID="{C705C124-DEEC-4898-958A-50BAE51C403D}" presName="composite" presStyleCnt="0"/>
      <dgm:spPr/>
    </dgm:pt>
    <dgm:pt modelId="{27635162-7A44-4359-84F0-B500591EEF6F}" type="pres">
      <dgm:prSet presAssocID="{C705C124-DEEC-4898-958A-50BAE51C403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12E86-3D45-4D72-92DC-10014759BB44}" type="pres">
      <dgm:prSet presAssocID="{C705C124-DEEC-4898-958A-50BAE51C403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AB9AE9-1CFD-4BAC-90EE-99AE31F33E95}" type="pres">
      <dgm:prSet presAssocID="{9177B078-0B60-4627-AE88-0E45F309FF48}" presName="sp" presStyleCnt="0"/>
      <dgm:spPr/>
    </dgm:pt>
    <dgm:pt modelId="{0DF449EA-87B3-47B4-90E4-E73ACC678569}" type="pres">
      <dgm:prSet presAssocID="{01863E81-0049-4731-A7EF-82BBEE86CDED}" presName="composite" presStyleCnt="0"/>
      <dgm:spPr/>
    </dgm:pt>
    <dgm:pt modelId="{0BD24237-BB58-47A3-8CC2-07C8D6F58D93}" type="pres">
      <dgm:prSet presAssocID="{01863E81-0049-4731-A7EF-82BBEE86CD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ADCBA1-8F60-4867-B25B-135447C617F9}" type="pres">
      <dgm:prSet presAssocID="{01863E81-0049-4731-A7EF-82BBEE86CD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8200BD-4A6F-450E-A7D3-7F77258D0425}" type="pres">
      <dgm:prSet presAssocID="{FBD53FFE-2B90-4F86-89A9-19A593CE0B5F}" presName="sp" presStyleCnt="0"/>
      <dgm:spPr/>
    </dgm:pt>
    <dgm:pt modelId="{26F0081C-E200-421C-B059-D1EEB4872CE3}" type="pres">
      <dgm:prSet presAssocID="{03A08353-1D1F-4A7B-949D-E39C039645DB}" presName="composite" presStyleCnt="0"/>
      <dgm:spPr/>
    </dgm:pt>
    <dgm:pt modelId="{D13DA354-DE54-436F-97BD-327384388551}" type="pres">
      <dgm:prSet presAssocID="{03A08353-1D1F-4A7B-949D-E39C039645D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AB0150-EFF8-4BEB-B6E3-D8B03CE75D72}" type="pres">
      <dgm:prSet presAssocID="{03A08353-1D1F-4A7B-949D-E39C039645D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77B28D6-BAD5-4260-84E1-065A0055C754}" srcId="{03A08353-1D1F-4A7B-949D-E39C039645DB}" destId="{F1240C70-4D76-483E-8556-17846326DE75}" srcOrd="0" destOrd="0" parTransId="{F5B8F7BD-20E5-49F9-B3B1-99053A30F4BC}" sibTransId="{F015C078-4854-48B9-B062-BD0500E74078}"/>
    <dgm:cxn modelId="{8AE1C9BA-8287-49DC-BB6F-F63786A8A08C}" srcId="{C705C124-DEEC-4898-958A-50BAE51C403D}" destId="{AAE9589C-74BA-45AA-A5F8-83FC0F82C4E3}" srcOrd="0" destOrd="0" parTransId="{A6E17B0C-8AAC-4D4F-B9DF-68CBA59E124D}" sibTransId="{AD239BF3-D0E5-4624-9416-14A12EA0239A}"/>
    <dgm:cxn modelId="{D8CE0046-165C-4C95-85A0-B913BD40DC91}" srcId="{265C2F81-4640-4851-B584-36290C278AE7}" destId="{01863E81-0049-4731-A7EF-82BBEE86CDED}" srcOrd="2" destOrd="0" parTransId="{1FCA62C8-D336-418E-8666-5C2B5C4AEC96}" sibTransId="{FBD53FFE-2B90-4F86-89A9-19A593CE0B5F}"/>
    <dgm:cxn modelId="{5EA4E82D-E676-47B3-B445-538FEAE73937}" type="presOf" srcId="{03A08353-1D1F-4A7B-949D-E39C039645DB}" destId="{D13DA354-DE54-436F-97BD-327384388551}" srcOrd="0" destOrd="0" presId="urn:microsoft.com/office/officeart/2005/8/layout/chevron2"/>
    <dgm:cxn modelId="{A386DD9F-FFE6-498B-B79D-551ED1CFCAEB}" srcId="{565D7FF3-5AED-407B-8F6C-BC13C0603BC5}" destId="{B3F1547F-4EFD-4EA8-BF08-C0C78E860633}" srcOrd="0" destOrd="0" parTransId="{2398BD99-10DE-4A6C-8E7D-4D2F7744B6FC}" sibTransId="{AA761C05-1659-4D98-A015-CCE63F7778AC}"/>
    <dgm:cxn modelId="{E2AA190E-527E-4CA1-8439-6CF3A2B9E591}" type="presOf" srcId="{565D7FF3-5AED-407B-8F6C-BC13C0603BC5}" destId="{F92772B6-230D-4869-B3B1-7E42C599BD16}" srcOrd="0" destOrd="0" presId="urn:microsoft.com/office/officeart/2005/8/layout/chevron2"/>
    <dgm:cxn modelId="{78F9EBAA-776F-4213-842D-ED4FBFE3F1B6}" type="presOf" srcId="{AAE9589C-74BA-45AA-A5F8-83FC0F82C4E3}" destId="{16812E86-3D45-4D72-92DC-10014759BB44}" srcOrd="0" destOrd="0" presId="urn:microsoft.com/office/officeart/2005/8/layout/chevron2"/>
    <dgm:cxn modelId="{84277DBD-2AE2-4E2B-B6B3-6407EB7E7546}" srcId="{265C2F81-4640-4851-B584-36290C278AE7}" destId="{565D7FF3-5AED-407B-8F6C-BC13C0603BC5}" srcOrd="0" destOrd="0" parTransId="{A367BBA0-2D46-4CE7-8ABD-158D76020F6C}" sibTransId="{F89BE71F-050E-4272-97B1-02CBA0C88D59}"/>
    <dgm:cxn modelId="{E83125FF-614B-4D76-8F24-1342D1CEF9F7}" srcId="{01863E81-0049-4731-A7EF-82BBEE86CDED}" destId="{C9A0EB9C-D43E-407C-89B9-B8B6F3F9A49B}" srcOrd="0" destOrd="0" parTransId="{319E9D5E-6DC3-49B2-8365-F43526C77BCF}" sibTransId="{AB2AB24C-B110-4DE5-90B4-171781E93CCE}"/>
    <dgm:cxn modelId="{1F16017C-A0B9-46D1-8421-E6520E332751}" srcId="{265C2F81-4640-4851-B584-36290C278AE7}" destId="{C705C124-DEEC-4898-958A-50BAE51C403D}" srcOrd="1" destOrd="0" parTransId="{3FB7B8EE-D369-453B-8C3D-EFAA4F7935DA}" sibTransId="{9177B078-0B60-4627-AE88-0E45F309FF48}"/>
    <dgm:cxn modelId="{B04D58EF-8956-4E3E-89A6-E158F0381103}" type="presOf" srcId="{B3F1547F-4EFD-4EA8-BF08-C0C78E860633}" destId="{0A36573D-3520-491E-8232-BD0DFBE995D2}" srcOrd="0" destOrd="0" presId="urn:microsoft.com/office/officeart/2005/8/layout/chevron2"/>
    <dgm:cxn modelId="{4227DE4D-DDE8-424F-84DE-51CEA5826A5E}" type="presOf" srcId="{01863E81-0049-4731-A7EF-82BBEE86CDED}" destId="{0BD24237-BB58-47A3-8CC2-07C8D6F58D93}" srcOrd="0" destOrd="0" presId="urn:microsoft.com/office/officeart/2005/8/layout/chevron2"/>
    <dgm:cxn modelId="{082F6AFD-2E5D-487A-9D34-FF6A78DC8AC2}" srcId="{265C2F81-4640-4851-B584-36290C278AE7}" destId="{03A08353-1D1F-4A7B-949D-E39C039645DB}" srcOrd="3" destOrd="0" parTransId="{7B3649A1-CF77-4DC8-B10A-B01C0C9131DA}" sibTransId="{68ED6EF6-7A15-418D-B8B9-0CA08F096B81}"/>
    <dgm:cxn modelId="{6FA7D2CC-458D-4AA0-BEDF-FE40A6230052}" type="presOf" srcId="{C9A0EB9C-D43E-407C-89B9-B8B6F3F9A49B}" destId="{F7ADCBA1-8F60-4867-B25B-135447C617F9}" srcOrd="0" destOrd="0" presId="urn:microsoft.com/office/officeart/2005/8/layout/chevron2"/>
    <dgm:cxn modelId="{581886DC-4CC8-44F0-8AE2-E2DFCD516EAA}" type="presOf" srcId="{265C2F81-4640-4851-B584-36290C278AE7}" destId="{D0864581-0CF9-4687-9D3F-3F814696A0EA}" srcOrd="0" destOrd="0" presId="urn:microsoft.com/office/officeart/2005/8/layout/chevron2"/>
    <dgm:cxn modelId="{5F38F9E4-9CF5-4302-BD04-B3FDADF1B493}" type="presOf" srcId="{C705C124-DEEC-4898-958A-50BAE51C403D}" destId="{27635162-7A44-4359-84F0-B500591EEF6F}" srcOrd="0" destOrd="0" presId="urn:microsoft.com/office/officeart/2005/8/layout/chevron2"/>
    <dgm:cxn modelId="{00835D50-FD77-40AD-A170-FACFC1BF925F}" type="presOf" srcId="{F1240C70-4D76-483E-8556-17846326DE75}" destId="{F2AB0150-EFF8-4BEB-B6E3-D8B03CE75D72}" srcOrd="0" destOrd="0" presId="urn:microsoft.com/office/officeart/2005/8/layout/chevron2"/>
    <dgm:cxn modelId="{26815B3D-78CE-48FE-AAD6-4CCED48B3BC3}" type="presParOf" srcId="{D0864581-0CF9-4687-9D3F-3F814696A0EA}" destId="{E4B78D85-C2D9-4972-90B3-3105C4140D43}" srcOrd="0" destOrd="0" presId="urn:microsoft.com/office/officeart/2005/8/layout/chevron2"/>
    <dgm:cxn modelId="{0209DCCC-CFA7-4FEE-A1F6-4E342F2466FE}" type="presParOf" srcId="{E4B78D85-C2D9-4972-90B3-3105C4140D43}" destId="{F92772B6-230D-4869-B3B1-7E42C599BD16}" srcOrd="0" destOrd="0" presId="urn:microsoft.com/office/officeart/2005/8/layout/chevron2"/>
    <dgm:cxn modelId="{1BCE44CF-5B5C-4E6B-AECF-4F14B8703BEA}" type="presParOf" srcId="{E4B78D85-C2D9-4972-90B3-3105C4140D43}" destId="{0A36573D-3520-491E-8232-BD0DFBE995D2}" srcOrd="1" destOrd="0" presId="urn:microsoft.com/office/officeart/2005/8/layout/chevron2"/>
    <dgm:cxn modelId="{B469A4E8-5B7B-42D1-8F53-06148F0C7A2C}" type="presParOf" srcId="{D0864581-0CF9-4687-9D3F-3F814696A0EA}" destId="{23931B76-93D0-42A1-834A-134253148350}" srcOrd="1" destOrd="0" presId="urn:microsoft.com/office/officeart/2005/8/layout/chevron2"/>
    <dgm:cxn modelId="{280CAA84-DDAA-4A7A-B3DF-38B9EA87035A}" type="presParOf" srcId="{D0864581-0CF9-4687-9D3F-3F814696A0EA}" destId="{EBFA5C4D-CAD9-4918-9E54-354A480251D9}" srcOrd="2" destOrd="0" presId="urn:microsoft.com/office/officeart/2005/8/layout/chevron2"/>
    <dgm:cxn modelId="{67F007DD-AF2A-4B10-846C-4505A1AEAEC3}" type="presParOf" srcId="{EBFA5C4D-CAD9-4918-9E54-354A480251D9}" destId="{27635162-7A44-4359-84F0-B500591EEF6F}" srcOrd="0" destOrd="0" presId="urn:microsoft.com/office/officeart/2005/8/layout/chevron2"/>
    <dgm:cxn modelId="{3F2BE511-C86F-4995-B1E1-DB9EB5CBE3AD}" type="presParOf" srcId="{EBFA5C4D-CAD9-4918-9E54-354A480251D9}" destId="{16812E86-3D45-4D72-92DC-10014759BB44}" srcOrd="1" destOrd="0" presId="urn:microsoft.com/office/officeart/2005/8/layout/chevron2"/>
    <dgm:cxn modelId="{DDDCA5A0-D177-4E01-B0F9-841C6B35E6C0}" type="presParOf" srcId="{D0864581-0CF9-4687-9D3F-3F814696A0EA}" destId="{B4AB9AE9-1CFD-4BAC-90EE-99AE31F33E95}" srcOrd="3" destOrd="0" presId="urn:microsoft.com/office/officeart/2005/8/layout/chevron2"/>
    <dgm:cxn modelId="{C96E845D-483B-4028-82CE-3ADC4C2DFB0C}" type="presParOf" srcId="{D0864581-0CF9-4687-9D3F-3F814696A0EA}" destId="{0DF449EA-87B3-47B4-90E4-E73ACC678569}" srcOrd="4" destOrd="0" presId="urn:microsoft.com/office/officeart/2005/8/layout/chevron2"/>
    <dgm:cxn modelId="{FE42835E-EC25-446B-8116-8CAF6F8BAEC4}" type="presParOf" srcId="{0DF449EA-87B3-47B4-90E4-E73ACC678569}" destId="{0BD24237-BB58-47A3-8CC2-07C8D6F58D93}" srcOrd="0" destOrd="0" presId="urn:microsoft.com/office/officeart/2005/8/layout/chevron2"/>
    <dgm:cxn modelId="{20CC4C04-66F3-416D-BA4B-197DE0A72BBC}" type="presParOf" srcId="{0DF449EA-87B3-47B4-90E4-E73ACC678569}" destId="{F7ADCBA1-8F60-4867-B25B-135447C617F9}" srcOrd="1" destOrd="0" presId="urn:microsoft.com/office/officeart/2005/8/layout/chevron2"/>
    <dgm:cxn modelId="{D32B9E4B-240F-4008-90A3-82824C19D8EE}" type="presParOf" srcId="{D0864581-0CF9-4687-9D3F-3F814696A0EA}" destId="{808200BD-4A6F-450E-A7D3-7F77258D0425}" srcOrd="5" destOrd="0" presId="urn:microsoft.com/office/officeart/2005/8/layout/chevron2"/>
    <dgm:cxn modelId="{4456E819-A415-45C6-B9E3-750D0A988CB8}" type="presParOf" srcId="{D0864581-0CF9-4687-9D3F-3F814696A0EA}" destId="{26F0081C-E200-421C-B059-D1EEB4872CE3}" srcOrd="6" destOrd="0" presId="urn:microsoft.com/office/officeart/2005/8/layout/chevron2"/>
    <dgm:cxn modelId="{7D6957AF-39CB-4521-B193-0997656C5E21}" type="presParOf" srcId="{26F0081C-E200-421C-B059-D1EEB4872CE3}" destId="{D13DA354-DE54-436F-97BD-327384388551}" srcOrd="0" destOrd="0" presId="urn:microsoft.com/office/officeart/2005/8/layout/chevron2"/>
    <dgm:cxn modelId="{C138B31F-8DFA-43D7-9364-2FB3AAB15E9D}" type="presParOf" srcId="{26F0081C-E200-421C-B059-D1EEB4872CE3}" destId="{F2AB0150-EFF8-4BEB-B6E3-D8B03CE75D72}" srcOrd="1" destOrd="0" presId="urn:microsoft.com/office/officeart/2005/8/layout/chevron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65A7193-83B3-48D0-9150-7576FA612E6F}" type="doc">
      <dgm:prSet loTypeId="urn:microsoft.com/office/officeart/2005/8/layout/hierarchy5" loCatId="hierarchy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B750C0D1-76BB-4376-A0C2-FA53342B646D}">
      <dgm:prSet phldrT="[Texte]" custT="1"/>
      <dgm:spPr/>
      <dgm:t>
        <a:bodyPr/>
        <a:lstStyle/>
        <a:p>
          <a:pPr rtl="1"/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rPr>
            <a:t>قراءات</a:t>
          </a:r>
          <a:endParaRPr lang="fr-FR" sz="4000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3159148C-79D0-4FB1-96EB-848BE7AEB81F}" type="parTrans" cxnId="{A00C970D-F8A1-4770-ACD5-75F63203E720}">
      <dgm:prSet/>
      <dgm:spPr/>
      <dgm:t>
        <a:bodyPr/>
        <a:lstStyle/>
        <a:p>
          <a:endParaRPr lang="fr-FR"/>
        </a:p>
      </dgm:t>
    </dgm:pt>
    <dgm:pt modelId="{C6B99004-F9EF-409D-BF17-4CF53BB13858}" type="sibTrans" cxnId="{A00C970D-F8A1-4770-ACD5-75F63203E720}">
      <dgm:prSet/>
      <dgm:spPr/>
      <dgm:t>
        <a:bodyPr/>
        <a:lstStyle/>
        <a:p>
          <a:endParaRPr lang="fr-FR"/>
        </a:p>
      </dgm:t>
    </dgm:pt>
    <dgm:pt modelId="{504105AF-11D8-4462-87C2-D9FF6E5ED892}">
      <dgm:prSet phldrT="[Texte]" custT="1"/>
      <dgm:spPr/>
      <dgm:t>
        <a:bodyPr/>
        <a:lstStyle/>
        <a:p>
          <a:pPr rtl="1"/>
          <a:r>
            <a:rPr lang="ar-SA" sz="40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مصائب قوم عند قوم فوائد</a:t>
          </a:r>
          <a:endParaRPr lang="fr-FR" sz="4000" dirty="0">
            <a:latin typeface="Sakkal Majalla" pitchFamily="2" charset="-78"/>
            <a:cs typeface="Sakkal Majalla" pitchFamily="2" charset="-78"/>
          </a:endParaRPr>
        </a:p>
      </dgm:t>
    </dgm:pt>
    <dgm:pt modelId="{34D728E4-4776-408D-AACB-442DB66DF56A}" type="parTrans" cxnId="{9E4EA207-1C57-4F61-A518-3F73BB0919D0}">
      <dgm:prSet/>
      <dgm:spPr/>
      <dgm:t>
        <a:bodyPr/>
        <a:lstStyle/>
        <a:p>
          <a:endParaRPr lang="fr-FR"/>
        </a:p>
      </dgm:t>
    </dgm:pt>
    <dgm:pt modelId="{FF7108B8-E358-487B-8AB7-4CF8175BC8B2}" type="sibTrans" cxnId="{9E4EA207-1C57-4F61-A518-3F73BB0919D0}">
      <dgm:prSet/>
      <dgm:spPr/>
      <dgm:t>
        <a:bodyPr/>
        <a:lstStyle/>
        <a:p>
          <a:endParaRPr lang="fr-FR"/>
        </a:p>
      </dgm:t>
    </dgm:pt>
    <dgm:pt modelId="{F6B3BDD7-ED20-484B-ABE6-4F9AED69C454}">
      <dgm:prSet phldrT="[Texte]" custT="1"/>
      <dgm:spPr/>
      <dgm:t>
        <a:bodyPr/>
        <a:lstStyle/>
        <a:p>
          <a:pPr rtl="1"/>
          <a:r>
            <a:rPr lang="ar-SA" sz="36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ماذا فقد من تغيب وماذا وجد من حضر؟</a:t>
          </a:r>
          <a:endParaRPr lang="fr-FR" sz="3600" dirty="0"/>
        </a:p>
      </dgm:t>
    </dgm:pt>
    <dgm:pt modelId="{AA3E6A6D-F9A9-4301-B5AB-E500689EBF2A}" type="parTrans" cxnId="{44714AD3-892E-49FC-A995-ADC0F34BF787}">
      <dgm:prSet/>
      <dgm:spPr/>
      <dgm:t>
        <a:bodyPr/>
        <a:lstStyle/>
        <a:p>
          <a:endParaRPr lang="fr-FR"/>
        </a:p>
      </dgm:t>
    </dgm:pt>
    <dgm:pt modelId="{A5565486-B838-4A14-9DF7-C68F76E905AD}" type="sibTrans" cxnId="{44714AD3-892E-49FC-A995-ADC0F34BF787}">
      <dgm:prSet/>
      <dgm:spPr/>
      <dgm:t>
        <a:bodyPr/>
        <a:lstStyle/>
        <a:p>
          <a:endParaRPr lang="fr-FR"/>
        </a:p>
      </dgm:t>
    </dgm:pt>
    <dgm:pt modelId="{12AB203D-937E-4C9C-BE07-A8FBD0A5FC25}">
      <dgm:prSet custT="1"/>
      <dgm:spPr/>
      <dgm:t>
        <a:bodyPr/>
        <a:lstStyle/>
        <a:p>
          <a:pPr rtl="1"/>
          <a:r>
            <a:rPr lang="ar-SA" sz="36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النوم والتوقيت والأعذار المرفوضة</a:t>
          </a:r>
          <a:endParaRPr lang="fr-FR" sz="3600" b="1" dirty="0"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03FED17C-90A2-497D-9D5D-0F2306205A7C}" type="sibTrans" cxnId="{ABF0D594-C1FF-4E14-85E5-EF7554859C51}">
      <dgm:prSet/>
      <dgm:spPr/>
      <dgm:t>
        <a:bodyPr/>
        <a:lstStyle/>
        <a:p>
          <a:endParaRPr lang="fr-FR"/>
        </a:p>
      </dgm:t>
    </dgm:pt>
    <dgm:pt modelId="{1FD1BA15-0F8F-4A88-99EB-A583D2BF3204}" type="parTrans" cxnId="{ABF0D594-C1FF-4E14-85E5-EF7554859C51}">
      <dgm:prSet/>
      <dgm:spPr/>
      <dgm:t>
        <a:bodyPr/>
        <a:lstStyle/>
        <a:p>
          <a:endParaRPr lang="fr-FR"/>
        </a:p>
      </dgm:t>
    </dgm:pt>
    <dgm:pt modelId="{069E39EF-3255-45E9-81FC-D63D82E32F6A}">
      <dgm:prSet custT="1"/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ترتيب قيمة التعلم والوقت</a:t>
          </a:r>
          <a:endParaRPr lang="en-US" sz="4400" dirty="0"/>
        </a:p>
      </dgm:t>
    </dgm:pt>
    <dgm:pt modelId="{8631F740-3769-47E5-8957-708BE72D2E81}" type="parTrans" cxnId="{4B2D8EC2-6144-4D68-90C1-536BAF561F4D}">
      <dgm:prSet/>
      <dgm:spPr/>
      <dgm:t>
        <a:bodyPr/>
        <a:lstStyle/>
        <a:p>
          <a:endParaRPr lang="en-US"/>
        </a:p>
      </dgm:t>
    </dgm:pt>
    <dgm:pt modelId="{49046A42-2AF5-4678-9311-B713D01EA154}" type="sibTrans" cxnId="{4B2D8EC2-6144-4D68-90C1-536BAF561F4D}">
      <dgm:prSet/>
      <dgm:spPr/>
      <dgm:t>
        <a:bodyPr/>
        <a:lstStyle/>
        <a:p>
          <a:endParaRPr lang="en-US"/>
        </a:p>
      </dgm:t>
    </dgm:pt>
    <dgm:pt modelId="{5D7DD7A5-A74D-40D4-8214-EFCC258A103B}">
      <dgm:prSet custT="1"/>
      <dgm:spPr/>
      <dgm:t>
        <a:bodyPr/>
        <a:lstStyle/>
        <a:p>
          <a:pPr rtl="1"/>
          <a:r>
            <a:rPr lang="ar-SA" sz="44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وللحبيب نصيب في التغيب</a:t>
          </a:r>
          <a:endParaRPr lang="en-US" sz="4400" dirty="0"/>
        </a:p>
      </dgm:t>
    </dgm:pt>
    <dgm:pt modelId="{A692153F-13FB-4CD8-BF89-78F11D11B1AB}" type="parTrans" cxnId="{385BA78A-0AEF-424F-B66B-E5110650F0C0}">
      <dgm:prSet/>
      <dgm:spPr/>
      <dgm:t>
        <a:bodyPr/>
        <a:lstStyle/>
        <a:p>
          <a:endParaRPr lang="en-US"/>
        </a:p>
      </dgm:t>
    </dgm:pt>
    <dgm:pt modelId="{FB01DE67-C85D-408F-94CC-1FD6A245E597}" type="sibTrans" cxnId="{385BA78A-0AEF-424F-B66B-E5110650F0C0}">
      <dgm:prSet/>
      <dgm:spPr/>
      <dgm:t>
        <a:bodyPr/>
        <a:lstStyle/>
        <a:p>
          <a:endParaRPr lang="en-US"/>
        </a:p>
      </dgm:t>
    </dgm:pt>
    <dgm:pt modelId="{82223EDE-7CD8-4DF8-8AA0-D1A732EFA711}">
      <dgm:prSet custT="1"/>
      <dgm:spPr/>
      <dgm:t>
        <a:bodyPr/>
        <a:lstStyle/>
        <a:p>
          <a:r>
            <a:rPr lang="ar-SA" sz="4000" b="1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أيا غائباً حاضراً في الفؤاد</a:t>
          </a:r>
          <a:endParaRPr lang="en-US" sz="4000" dirty="0"/>
        </a:p>
      </dgm:t>
    </dgm:pt>
    <dgm:pt modelId="{43C5FE2D-61F8-4466-85FD-B2579B15F312}" type="parTrans" cxnId="{C6F203F9-A845-49C9-ADA7-52CC3A3059EC}">
      <dgm:prSet/>
      <dgm:spPr/>
      <dgm:t>
        <a:bodyPr/>
        <a:lstStyle/>
        <a:p>
          <a:endParaRPr lang="en-US"/>
        </a:p>
      </dgm:t>
    </dgm:pt>
    <dgm:pt modelId="{A3526B28-809A-4029-8B98-02626BF12AC2}" type="sibTrans" cxnId="{C6F203F9-A845-49C9-ADA7-52CC3A3059EC}">
      <dgm:prSet/>
      <dgm:spPr/>
      <dgm:t>
        <a:bodyPr/>
        <a:lstStyle/>
        <a:p>
          <a:endParaRPr lang="en-US"/>
        </a:p>
      </dgm:t>
    </dgm:pt>
    <dgm:pt modelId="{80D0028A-3BF3-4705-BA1C-BFACA9ABE33C}" type="pres">
      <dgm:prSet presAssocID="{065A7193-83B3-48D0-9150-7576FA612E6F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E47185-92EE-4CA5-A93E-6FB1139E082D}" type="pres">
      <dgm:prSet presAssocID="{065A7193-83B3-48D0-9150-7576FA612E6F}" presName="hierFlow" presStyleCnt="0"/>
      <dgm:spPr/>
      <dgm:t>
        <a:bodyPr/>
        <a:lstStyle/>
        <a:p>
          <a:endParaRPr lang="en-US"/>
        </a:p>
      </dgm:t>
    </dgm:pt>
    <dgm:pt modelId="{A6544D9F-F2B6-41A9-A618-7E0BCE3A95E0}" type="pres">
      <dgm:prSet presAssocID="{065A7193-83B3-48D0-9150-7576FA612E6F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18EB292-8E8A-4A08-9A2E-BA23115CD6FF}" type="pres">
      <dgm:prSet presAssocID="{B750C0D1-76BB-4376-A0C2-FA53342B646D}" presName="Name17" presStyleCnt="0"/>
      <dgm:spPr/>
      <dgm:t>
        <a:bodyPr/>
        <a:lstStyle/>
        <a:p>
          <a:endParaRPr lang="en-US"/>
        </a:p>
      </dgm:t>
    </dgm:pt>
    <dgm:pt modelId="{9E6FA43D-C3CD-40D5-94FF-21E93B8513B8}" type="pres">
      <dgm:prSet presAssocID="{B750C0D1-76BB-4376-A0C2-FA53342B646D}" presName="level1Shape" presStyleLbl="node0" presStyleIdx="0" presStyleCnt="1" custLinFactX="45683" custLinFactNeighborX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0B9627-0246-44B6-98A6-11048815A268}" type="pres">
      <dgm:prSet presAssocID="{B750C0D1-76BB-4376-A0C2-FA53342B646D}" presName="hierChild2" presStyleCnt="0"/>
      <dgm:spPr/>
      <dgm:t>
        <a:bodyPr/>
        <a:lstStyle/>
        <a:p>
          <a:endParaRPr lang="en-US"/>
        </a:p>
      </dgm:t>
    </dgm:pt>
    <dgm:pt modelId="{D9D55B99-4D43-43BD-B6BA-8D9CFC232605}" type="pres">
      <dgm:prSet presAssocID="{34D728E4-4776-408D-AACB-442DB66DF56A}" presName="Name25" presStyleLbl="parChTrans1D2" presStyleIdx="0" presStyleCnt="6"/>
      <dgm:spPr/>
      <dgm:t>
        <a:bodyPr/>
        <a:lstStyle/>
        <a:p>
          <a:endParaRPr lang="fr-FR"/>
        </a:p>
      </dgm:t>
    </dgm:pt>
    <dgm:pt modelId="{4A908E20-54CB-4C9A-BF90-6F1177BA6986}" type="pres">
      <dgm:prSet presAssocID="{34D728E4-4776-408D-AACB-442DB66DF56A}" presName="connTx" presStyleLbl="parChTrans1D2" presStyleIdx="0" presStyleCnt="6"/>
      <dgm:spPr/>
      <dgm:t>
        <a:bodyPr/>
        <a:lstStyle/>
        <a:p>
          <a:endParaRPr lang="fr-FR"/>
        </a:p>
      </dgm:t>
    </dgm:pt>
    <dgm:pt modelId="{EDF096D6-978C-4E57-96DC-FA5A809529D8}" type="pres">
      <dgm:prSet presAssocID="{504105AF-11D8-4462-87C2-D9FF6E5ED892}" presName="Name30" presStyleCnt="0"/>
      <dgm:spPr/>
      <dgm:t>
        <a:bodyPr/>
        <a:lstStyle/>
        <a:p>
          <a:endParaRPr lang="en-US"/>
        </a:p>
      </dgm:t>
    </dgm:pt>
    <dgm:pt modelId="{C3C506F1-68E4-43F7-B57B-51C42277C164}" type="pres">
      <dgm:prSet presAssocID="{504105AF-11D8-4462-87C2-D9FF6E5ED892}" presName="level2Shape" presStyleLbl="node2" presStyleIdx="0" presStyleCnt="6" custScaleX="300037"/>
      <dgm:spPr/>
      <dgm:t>
        <a:bodyPr/>
        <a:lstStyle/>
        <a:p>
          <a:endParaRPr lang="fr-FR"/>
        </a:p>
      </dgm:t>
    </dgm:pt>
    <dgm:pt modelId="{4540B8B8-1DF4-4FE6-9477-61D0B26A138B}" type="pres">
      <dgm:prSet presAssocID="{504105AF-11D8-4462-87C2-D9FF6E5ED892}" presName="hierChild3" presStyleCnt="0"/>
      <dgm:spPr/>
      <dgm:t>
        <a:bodyPr/>
        <a:lstStyle/>
        <a:p>
          <a:endParaRPr lang="en-US"/>
        </a:p>
      </dgm:t>
    </dgm:pt>
    <dgm:pt modelId="{76F4C157-2C06-4B76-A690-5FF8D5888472}" type="pres">
      <dgm:prSet presAssocID="{AA3E6A6D-F9A9-4301-B5AB-E500689EBF2A}" presName="Name25" presStyleLbl="parChTrans1D2" presStyleIdx="1" presStyleCnt="6"/>
      <dgm:spPr/>
      <dgm:t>
        <a:bodyPr/>
        <a:lstStyle/>
        <a:p>
          <a:endParaRPr lang="fr-FR"/>
        </a:p>
      </dgm:t>
    </dgm:pt>
    <dgm:pt modelId="{BB7BF0F2-133D-4A19-930B-0F10E6E7A152}" type="pres">
      <dgm:prSet presAssocID="{AA3E6A6D-F9A9-4301-B5AB-E500689EBF2A}" presName="connTx" presStyleLbl="parChTrans1D2" presStyleIdx="1" presStyleCnt="6"/>
      <dgm:spPr/>
      <dgm:t>
        <a:bodyPr/>
        <a:lstStyle/>
        <a:p>
          <a:endParaRPr lang="fr-FR"/>
        </a:p>
      </dgm:t>
    </dgm:pt>
    <dgm:pt modelId="{895E3B13-0775-46C8-B2EC-3354625322C2}" type="pres">
      <dgm:prSet presAssocID="{F6B3BDD7-ED20-484B-ABE6-4F9AED69C454}" presName="Name30" presStyleCnt="0"/>
      <dgm:spPr/>
      <dgm:t>
        <a:bodyPr/>
        <a:lstStyle/>
        <a:p>
          <a:endParaRPr lang="en-US"/>
        </a:p>
      </dgm:t>
    </dgm:pt>
    <dgm:pt modelId="{7D3B1DD5-BFE7-4B7C-955A-DD1EEF61CC39}" type="pres">
      <dgm:prSet presAssocID="{F6B3BDD7-ED20-484B-ABE6-4F9AED69C454}" presName="level2Shape" presStyleLbl="node2" presStyleIdx="1" presStyleCnt="6" custScaleX="300037"/>
      <dgm:spPr/>
      <dgm:t>
        <a:bodyPr/>
        <a:lstStyle/>
        <a:p>
          <a:endParaRPr lang="fr-FR"/>
        </a:p>
      </dgm:t>
    </dgm:pt>
    <dgm:pt modelId="{12DC07E8-B3D8-4DDF-B797-077AA589B5A0}" type="pres">
      <dgm:prSet presAssocID="{F6B3BDD7-ED20-484B-ABE6-4F9AED69C454}" presName="hierChild3" presStyleCnt="0"/>
      <dgm:spPr/>
      <dgm:t>
        <a:bodyPr/>
        <a:lstStyle/>
        <a:p>
          <a:endParaRPr lang="en-US"/>
        </a:p>
      </dgm:t>
    </dgm:pt>
    <dgm:pt modelId="{23E014C6-2890-453A-BCFA-D6065BD1C5F0}" type="pres">
      <dgm:prSet presAssocID="{1FD1BA15-0F8F-4A88-99EB-A583D2BF3204}" presName="Name25" presStyleLbl="parChTrans1D2" presStyleIdx="2" presStyleCnt="6"/>
      <dgm:spPr/>
      <dgm:t>
        <a:bodyPr/>
        <a:lstStyle/>
        <a:p>
          <a:endParaRPr lang="fr-FR"/>
        </a:p>
      </dgm:t>
    </dgm:pt>
    <dgm:pt modelId="{0C8F1D02-CE47-41D3-A874-3EA56E5D2B76}" type="pres">
      <dgm:prSet presAssocID="{1FD1BA15-0F8F-4A88-99EB-A583D2BF3204}" presName="connTx" presStyleLbl="parChTrans1D2" presStyleIdx="2" presStyleCnt="6"/>
      <dgm:spPr/>
      <dgm:t>
        <a:bodyPr/>
        <a:lstStyle/>
        <a:p>
          <a:endParaRPr lang="fr-FR"/>
        </a:p>
      </dgm:t>
    </dgm:pt>
    <dgm:pt modelId="{0F1ECD46-4156-4516-A389-F709FBD7997C}" type="pres">
      <dgm:prSet presAssocID="{12AB203D-937E-4C9C-BE07-A8FBD0A5FC25}" presName="Name30" presStyleCnt="0"/>
      <dgm:spPr/>
      <dgm:t>
        <a:bodyPr/>
        <a:lstStyle/>
        <a:p>
          <a:endParaRPr lang="en-US"/>
        </a:p>
      </dgm:t>
    </dgm:pt>
    <dgm:pt modelId="{25DA147C-B80E-48B1-BCA0-8EA06BFDD096}" type="pres">
      <dgm:prSet presAssocID="{12AB203D-937E-4C9C-BE07-A8FBD0A5FC25}" presName="level2Shape" presStyleLbl="node2" presStyleIdx="2" presStyleCnt="6" custScaleX="300037"/>
      <dgm:spPr/>
      <dgm:t>
        <a:bodyPr/>
        <a:lstStyle/>
        <a:p>
          <a:endParaRPr lang="fr-FR"/>
        </a:p>
      </dgm:t>
    </dgm:pt>
    <dgm:pt modelId="{8437C21A-798D-4945-90D2-A759A6BAE203}" type="pres">
      <dgm:prSet presAssocID="{12AB203D-937E-4C9C-BE07-A8FBD0A5FC25}" presName="hierChild3" presStyleCnt="0"/>
      <dgm:spPr/>
      <dgm:t>
        <a:bodyPr/>
        <a:lstStyle/>
        <a:p>
          <a:endParaRPr lang="en-US"/>
        </a:p>
      </dgm:t>
    </dgm:pt>
    <dgm:pt modelId="{90152495-0540-4C89-9B70-F74D0761AD66}" type="pres">
      <dgm:prSet presAssocID="{8631F740-3769-47E5-8957-708BE72D2E81}" presName="Name25" presStyleLbl="parChTrans1D2" presStyleIdx="3" presStyleCnt="6"/>
      <dgm:spPr/>
      <dgm:t>
        <a:bodyPr/>
        <a:lstStyle/>
        <a:p>
          <a:endParaRPr lang="en-US"/>
        </a:p>
      </dgm:t>
    </dgm:pt>
    <dgm:pt modelId="{FE325A01-FF73-4874-8F0F-1905B4F92E07}" type="pres">
      <dgm:prSet presAssocID="{8631F740-3769-47E5-8957-708BE72D2E81}" presName="connTx" presStyleLbl="parChTrans1D2" presStyleIdx="3" presStyleCnt="6"/>
      <dgm:spPr/>
      <dgm:t>
        <a:bodyPr/>
        <a:lstStyle/>
        <a:p>
          <a:endParaRPr lang="en-US"/>
        </a:p>
      </dgm:t>
    </dgm:pt>
    <dgm:pt modelId="{57C1C218-ED8D-4682-94DF-52666631F234}" type="pres">
      <dgm:prSet presAssocID="{069E39EF-3255-45E9-81FC-D63D82E32F6A}" presName="Name30" presStyleCnt="0"/>
      <dgm:spPr/>
      <dgm:t>
        <a:bodyPr/>
        <a:lstStyle/>
        <a:p>
          <a:endParaRPr lang="en-US"/>
        </a:p>
      </dgm:t>
    </dgm:pt>
    <dgm:pt modelId="{2B7DD8D0-5F7E-4D71-B67B-29080FB2A0D1}" type="pres">
      <dgm:prSet presAssocID="{069E39EF-3255-45E9-81FC-D63D82E32F6A}" presName="level2Shape" presStyleLbl="node2" presStyleIdx="3" presStyleCnt="6" custScaleX="300037"/>
      <dgm:spPr/>
      <dgm:t>
        <a:bodyPr/>
        <a:lstStyle/>
        <a:p>
          <a:endParaRPr lang="en-US"/>
        </a:p>
      </dgm:t>
    </dgm:pt>
    <dgm:pt modelId="{D26CBA5E-9F51-4581-8191-7C669E6C43D7}" type="pres">
      <dgm:prSet presAssocID="{069E39EF-3255-45E9-81FC-D63D82E32F6A}" presName="hierChild3" presStyleCnt="0"/>
      <dgm:spPr/>
      <dgm:t>
        <a:bodyPr/>
        <a:lstStyle/>
        <a:p>
          <a:endParaRPr lang="en-US"/>
        </a:p>
      </dgm:t>
    </dgm:pt>
    <dgm:pt modelId="{5549D459-4846-49FB-86FD-21EDF2D39230}" type="pres">
      <dgm:prSet presAssocID="{A692153F-13FB-4CD8-BF89-78F11D11B1AB}" presName="Name25" presStyleLbl="parChTrans1D2" presStyleIdx="4" presStyleCnt="6"/>
      <dgm:spPr/>
      <dgm:t>
        <a:bodyPr/>
        <a:lstStyle/>
        <a:p>
          <a:endParaRPr lang="en-US"/>
        </a:p>
      </dgm:t>
    </dgm:pt>
    <dgm:pt modelId="{864867D9-CA1F-4B81-BD8E-845B6128499B}" type="pres">
      <dgm:prSet presAssocID="{A692153F-13FB-4CD8-BF89-78F11D11B1AB}" presName="connTx" presStyleLbl="parChTrans1D2" presStyleIdx="4" presStyleCnt="6"/>
      <dgm:spPr/>
      <dgm:t>
        <a:bodyPr/>
        <a:lstStyle/>
        <a:p>
          <a:endParaRPr lang="en-US"/>
        </a:p>
      </dgm:t>
    </dgm:pt>
    <dgm:pt modelId="{C84E30AD-2B59-4CF6-8CA8-D4E5CD0BF798}" type="pres">
      <dgm:prSet presAssocID="{5D7DD7A5-A74D-40D4-8214-EFCC258A103B}" presName="Name30" presStyleCnt="0"/>
      <dgm:spPr/>
      <dgm:t>
        <a:bodyPr/>
        <a:lstStyle/>
        <a:p>
          <a:endParaRPr lang="en-US"/>
        </a:p>
      </dgm:t>
    </dgm:pt>
    <dgm:pt modelId="{EA139F24-4EF5-46D4-8225-6B396210FC76}" type="pres">
      <dgm:prSet presAssocID="{5D7DD7A5-A74D-40D4-8214-EFCC258A103B}" presName="level2Shape" presStyleLbl="node2" presStyleIdx="4" presStyleCnt="6" custScaleX="300037"/>
      <dgm:spPr/>
      <dgm:t>
        <a:bodyPr/>
        <a:lstStyle/>
        <a:p>
          <a:endParaRPr lang="en-US"/>
        </a:p>
      </dgm:t>
    </dgm:pt>
    <dgm:pt modelId="{6873D3A2-45C1-4A5F-8C76-87B6CA9B80EB}" type="pres">
      <dgm:prSet presAssocID="{5D7DD7A5-A74D-40D4-8214-EFCC258A103B}" presName="hierChild3" presStyleCnt="0"/>
      <dgm:spPr/>
      <dgm:t>
        <a:bodyPr/>
        <a:lstStyle/>
        <a:p>
          <a:endParaRPr lang="en-US"/>
        </a:p>
      </dgm:t>
    </dgm:pt>
    <dgm:pt modelId="{8ED388C6-5EF1-4977-9F26-0BB0864B1FC1}" type="pres">
      <dgm:prSet presAssocID="{43C5FE2D-61F8-4466-85FD-B2579B15F312}" presName="Name25" presStyleLbl="parChTrans1D2" presStyleIdx="5" presStyleCnt="6"/>
      <dgm:spPr/>
      <dgm:t>
        <a:bodyPr/>
        <a:lstStyle/>
        <a:p>
          <a:endParaRPr lang="en-US"/>
        </a:p>
      </dgm:t>
    </dgm:pt>
    <dgm:pt modelId="{1F0C6557-685C-4A4F-B484-2FCA61FA5038}" type="pres">
      <dgm:prSet presAssocID="{43C5FE2D-61F8-4466-85FD-B2579B15F312}" presName="connTx" presStyleLbl="parChTrans1D2" presStyleIdx="5" presStyleCnt="6"/>
      <dgm:spPr/>
      <dgm:t>
        <a:bodyPr/>
        <a:lstStyle/>
        <a:p>
          <a:endParaRPr lang="en-US"/>
        </a:p>
      </dgm:t>
    </dgm:pt>
    <dgm:pt modelId="{8AD3B899-3195-4824-B754-822A9DEAC364}" type="pres">
      <dgm:prSet presAssocID="{82223EDE-7CD8-4DF8-8AA0-D1A732EFA711}" presName="Name30" presStyleCnt="0"/>
      <dgm:spPr/>
      <dgm:t>
        <a:bodyPr/>
        <a:lstStyle/>
        <a:p>
          <a:endParaRPr lang="en-US"/>
        </a:p>
      </dgm:t>
    </dgm:pt>
    <dgm:pt modelId="{730597EF-DB2A-46C5-B4AA-004350590FED}" type="pres">
      <dgm:prSet presAssocID="{82223EDE-7CD8-4DF8-8AA0-D1A732EFA711}" presName="level2Shape" presStyleLbl="node2" presStyleIdx="5" presStyleCnt="6" custScaleX="300037" custLinFactNeighborY="3153"/>
      <dgm:spPr/>
      <dgm:t>
        <a:bodyPr/>
        <a:lstStyle/>
        <a:p>
          <a:endParaRPr lang="en-US"/>
        </a:p>
      </dgm:t>
    </dgm:pt>
    <dgm:pt modelId="{0AD5C694-EDD8-4ECB-A451-226F41E09451}" type="pres">
      <dgm:prSet presAssocID="{82223EDE-7CD8-4DF8-8AA0-D1A732EFA711}" presName="hierChild3" presStyleCnt="0"/>
      <dgm:spPr/>
      <dgm:t>
        <a:bodyPr/>
        <a:lstStyle/>
        <a:p>
          <a:endParaRPr lang="en-US"/>
        </a:p>
      </dgm:t>
    </dgm:pt>
    <dgm:pt modelId="{23D864EA-F535-41DF-8542-F6BFCE40A496}" type="pres">
      <dgm:prSet presAssocID="{065A7193-83B3-48D0-9150-7576FA612E6F}" presName="bgShapesFlow" presStyleCnt="0"/>
      <dgm:spPr/>
      <dgm:t>
        <a:bodyPr/>
        <a:lstStyle/>
        <a:p>
          <a:endParaRPr lang="en-US"/>
        </a:p>
      </dgm:t>
    </dgm:pt>
  </dgm:ptLst>
  <dgm:cxnLst>
    <dgm:cxn modelId="{4492C8DD-7134-4CF8-A3CD-906D06FFEC52}" type="presOf" srcId="{069E39EF-3255-45E9-81FC-D63D82E32F6A}" destId="{2B7DD8D0-5F7E-4D71-B67B-29080FB2A0D1}" srcOrd="0" destOrd="0" presId="urn:microsoft.com/office/officeart/2005/8/layout/hierarchy5"/>
    <dgm:cxn modelId="{E92DF2C6-6AB4-4970-930E-BB21E3E0FC25}" type="presOf" srcId="{82223EDE-7CD8-4DF8-8AA0-D1A732EFA711}" destId="{730597EF-DB2A-46C5-B4AA-004350590FED}" srcOrd="0" destOrd="0" presId="urn:microsoft.com/office/officeart/2005/8/layout/hierarchy5"/>
    <dgm:cxn modelId="{700034C0-24F8-4A84-A538-19E32B04098B}" type="presOf" srcId="{12AB203D-937E-4C9C-BE07-A8FBD0A5FC25}" destId="{25DA147C-B80E-48B1-BCA0-8EA06BFDD096}" srcOrd="0" destOrd="0" presId="urn:microsoft.com/office/officeart/2005/8/layout/hierarchy5"/>
    <dgm:cxn modelId="{5818347F-1C1A-409C-8574-DC43CCC5F1CB}" type="presOf" srcId="{34D728E4-4776-408D-AACB-442DB66DF56A}" destId="{4A908E20-54CB-4C9A-BF90-6F1177BA6986}" srcOrd="1" destOrd="0" presId="urn:microsoft.com/office/officeart/2005/8/layout/hierarchy5"/>
    <dgm:cxn modelId="{1196D0D9-405A-42E2-9B6C-0A8DFA482386}" type="presOf" srcId="{43C5FE2D-61F8-4466-85FD-B2579B15F312}" destId="{8ED388C6-5EF1-4977-9F26-0BB0864B1FC1}" srcOrd="0" destOrd="0" presId="urn:microsoft.com/office/officeart/2005/8/layout/hierarchy5"/>
    <dgm:cxn modelId="{FC6D7F67-0694-47C0-AA7F-5F029C85B620}" type="presOf" srcId="{1FD1BA15-0F8F-4A88-99EB-A583D2BF3204}" destId="{23E014C6-2890-453A-BCFA-D6065BD1C5F0}" srcOrd="0" destOrd="0" presId="urn:microsoft.com/office/officeart/2005/8/layout/hierarchy5"/>
    <dgm:cxn modelId="{272E6360-66A3-4EE1-9B44-CF7B38802D8F}" type="presOf" srcId="{A692153F-13FB-4CD8-BF89-78F11D11B1AB}" destId="{5549D459-4846-49FB-86FD-21EDF2D39230}" srcOrd="0" destOrd="0" presId="urn:microsoft.com/office/officeart/2005/8/layout/hierarchy5"/>
    <dgm:cxn modelId="{74E9864A-36AB-431E-BE47-75F9820D3C42}" type="presOf" srcId="{504105AF-11D8-4462-87C2-D9FF6E5ED892}" destId="{C3C506F1-68E4-43F7-B57B-51C42277C164}" srcOrd="0" destOrd="0" presId="urn:microsoft.com/office/officeart/2005/8/layout/hierarchy5"/>
    <dgm:cxn modelId="{A83B8BF4-28B8-45A2-A75A-1DB065CA725A}" type="presOf" srcId="{B750C0D1-76BB-4376-A0C2-FA53342B646D}" destId="{9E6FA43D-C3CD-40D5-94FF-21E93B8513B8}" srcOrd="0" destOrd="0" presId="urn:microsoft.com/office/officeart/2005/8/layout/hierarchy5"/>
    <dgm:cxn modelId="{FAEDD03B-536A-4DD8-8595-503195BBC789}" type="presOf" srcId="{1FD1BA15-0F8F-4A88-99EB-A583D2BF3204}" destId="{0C8F1D02-CE47-41D3-A874-3EA56E5D2B76}" srcOrd="1" destOrd="0" presId="urn:microsoft.com/office/officeart/2005/8/layout/hierarchy5"/>
    <dgm:cxn modelId="{9E4EA207-1C57-4F61-A518-3F73BB0919D0}" srcId="{B750C0D1-76BB-4376-A0C2-FA53342B646D}" destId="{504105AF-11D8-4462-87C2-D9FF6E5ED892}" srcOrd="0" destOrd="0" parTransId="{34D728E4-4776-408D-AACB-442DB66DF56A}" sibTransId="{FF7108B8-E358-487B-8AB7-4CF8175BC8B2}"/>
    <dgm:cxn modelId="{F6DF53F4-194F-4920-A9E1-6EA69B79AC31}" type="presOf" srcId="{34D728E4-4776-408D-AACB-442DB66DF56A}" destId="{D9D55B99-4D43-43BD-B6BA-8D9CFC232605}" srcOrd="0" destOrd="0" presId="urn:microsoft.com/office/officeart/2005/8/layout/hierarchy5"/>
    <dgm:cxn modelId="{064281E8-515A-4FE0-994A-75710B420E09}" type="presOf" srcId="{AA3E6A6D-F9A9-4301-B5AB-E500689EBF2A}" destId="{76F4C157-2C06-4B76-A690-5FF8D5888472}" srcOrd="0" destOrd="0" presId="urn:microsoft.com/office/officeart/2005/8/layout/hierarchy5"/>
    <dgm:cxn modelId="{ABF0D594-C1FF-4E14-85E5-EF7554859C51}" srcId="{B750C0D1-76BB-4376-A0C2-FA53342B646D}" destId="{12AB203D-937E-4C9C-BE07-A8FBD0A5FC25}" srcOrd="2" destOrd="0" parTransId="{1FD1BA15-0F8F-4A88-99EB-A583D2BF3204}" sibTransId="{03FED17C-90A2-497D-9D5D-0F2306205A7C}"/>
    <dgm:cxn modelId="{F67DB65E-312C-4703-A2C8-09570F7BD07C}" type="presOf" srcId="{F6B3BDD7-ED20-484B-ABE6-4F9AED69C454}" destId="{7D3B1DD5-BFE7-4B7C-955A-DD1EEF61CC39}" srcOrd="0" destOrd="0" presId="urn:microsoft.com/office/officeart/2005/8/layout/hierarchy5"/>
    <dgm:cxn modelId="{3526FDC4-2208-44CE-BADC-AE21B3D0581E}" type="presOf" srcId="{43C5FE2D-61F8-4466-85FD-B2579B15F312}" destId="{1F0C6557-685C-4A4F-B484-2FCA61FA5038}" srcOrd="1" destOrd="0" presId="urn:microsoft.com/office/officeart/2005/8/layout/hierarchy5"/>
    <dgm:cxn modelId="{1B15078A-8592-47A3-89BF-07A596D939F9}" type="presOf" srcId="{5D7DD7A5-A74D-40D4-8214-EFCC258A103B}" destId="{EA139F24-4EF5-46D4-8225-6B396210FC76}" srcOrd="0" destOrd="0" presId="urn:microsoft.com/office/officeart/2005/8/layout/hierarchy5"/>
    <dgm:cxn modelId="{C6F203F9-A845-49C9-ADA7-52CC3A3059EC}" srcId="{B750C0D1-76BB-4376-A0C2-FA53342B646D}" destId="{82223EDE-7CD8-4DF8-8AA0-D1A732EFA711}" srcOrd="5" destOrd="0" parTransId="{43C5FE2D-61F8-4466-85FD-B2579B15F312}" sibTransId="{A3526B28-809A-4029-8B98-02626BF12AC2}"/>
    <dgm:cxn modelId="{E144D03C-9096-45A7-9BA8-B16DB842BDC0}" type="presOf" srcId="{8631F740-3769-47E5-8957-708BE72D2E81}" destId="{FE325A01-FF73-4874-8F0F-1905B4F92E07}" srcOrd="1" destOrd="0" presId="urn:microsoft.com/office/officeart/2005/8/layout/hierarchy5"/>
    <dgm:cxn modelId="{41E8CDD7-16EF-4568-94D6-F97DE097F1A0}" type="presOf" srcId="{065A7193-83B3-48D0-9150-7576FA612E6F}" destId="{80D0028A-3BF3-4705-BA1C-BFACA9ABE33C}" srcOrd="0" destOrd="0" presId="urn:microsoft.com/office/officeart/2005/8/layout/hierarchy5"/>
    <dgm:cxn modelId="{881CDBAA-2B53-440E-90BD-D257F18C46B8}" type="presOf" srcId="{AA3E6A6D-F9A9-4301-B5AB-E500689EBF2A}" destId="{BB7BF0F2-133D-4A19-930B-0F10E6E7A152}" srcOrd="1" destOrd="0" presId="urn:microsoft.com/office/officeart/2005/8/layout/hierarchy5"/>
    <dgm:cxn modelId="{A0C29DE1-2617-408F-A50E-7374CE503B5C}" type="presOf" srcId="{A692153F-13FB-4CD8-BF89-78F11D11B1AB}" destId="{864867D9-CA1F-4B81-BD8E-845B6128499B}" srcOrd="1" destOrd="0" presId="urn:microsoft.com/office/officeart/2005/8/layout/hierarchy5"/>
    <dgm:cxn modelId="{44714AD3-892E-49FC-A995-ADC0F34BF787}" srcId="{B750C0D1-76BB-4376-A0C2-FA53342B646D}" destId="{F6B3BDD7-ED20-484B-ABE6-4F9AED69C454}" srcOrd="1" destOrd="0" parTransId="{AA3E6A6D-F9A9-4301-B5AB-E500689EBF2A}" sibTransId="{A5565486-B838-4A14-9DF7-C68F76E905AD}"/>
    <dgm:cxn modelId="{385BA78A-0AEF-424F-B66B-E5110650F0C0}" srcId="{B750C0D1-76BB-4376-A0C2-FA53342B646D}" destId="{5D7DD7A5-A74D-40D4-8214-EFCC258A103B}" srcOrd="4" destOrd="0" parTransId="{A692153F-13FB-4CD8-BF89-78F11D11B1AB}" sibTransId="{FB01DE67-C85D-408F-94CC-1FD6A245E597}"/>
    <dgm:cxn modelId="{DCC4FAF4-D513-46E6-92E0-AFC0C97A2BCD}" type="presOf" srcId="{8631F740-3769-47E5-8957-708BE72D2E81}" destId="{90152495-0540-4C89-9B70-F74D0761AD66}" srcOrd="0" destOrd="0" presId="urn:microsoft.com/office/officeart/2005/8/layout/hierarchy5"/>
    <dgm:cxn modelId="{4B2D8EC2-6144-4D68-90C1-536BAF561F4D}" srcId="{B750C0D1-76BB-4376-A0C2-FA53342B646D}" destId="{069E39EF-3255-45E9-81FC-D63D82E32F6A}" srcOrd="3" destOrd="0" parTransId="{8631F740-3769-47E5-8957-708BE72D2E81}" sibTransId="{49046A42-2AF5-4678-9311-B713D01EA154}"/>
    <dgm:cxn modelId="{A00C970D-F8A1-4770-ACD5-75F63203E720}" srcId="{065A7193-83B3-48D0-9150-7576FA612E6F}" destId="{B750C0D1-76BB-4376-A0C2-FA53342B646D}" srcOrd="0" destOrd="0" parTransId="{3159148C-79D0-4FB1-96EB-848BE7AEB81F}" sibTransId="{C6B99004-F9EF-409D-BF17-4CF53BB13858}"/>
    <dgm:cxn modelId="{CB4F7A03-41EE-4CD4-A6FD-F4E79F8B4DE0}" type="presParOf" srcId="{80D0028A-3BF3-4705-BA1C-BFACA9ABE33C}" destId="{39E47185-92EE-4CA5-A93E-6FB1139E082D}" srcOrd="0" destOrd="0" presId="urn:microsoft.com/office/officeart/2005/8/layout/hierarchy5"/>
    <dgm:cxn modelId="{F3409818-51EE-430D-86A3-F2A88B155C46}" type="presParOf" srcId="{39E47185-92EE-4CA5-A93E-6FB1139E082D}" destId="{A6544D9F-F2B6-41A9-A618-7E0BCE3A95E0}" srcOrd="0" destOrd="0" presId="urn:microsoft.com/office/officeart/2005/8/layout/hierarchy5"/>
    <dgm:cxn modelId="{EEA0ABDF-1997-4126-9743-8616FE502B3E}" type="presParOf" srcId="{A6544D9F-F2B6-41A9-A618-7E0BCE3A95E0}" destId="{018EB292-8E8A-4A08-9A2E-BA23115CD6FF}" srcOrd="0" destOrd="0" presId="urn:microsoft.com/office/officeart/2005/8/layout/hierarchy5"/>
    <dgm:cxn modelId="{4ADD89CF-06BE-4E18-BB50-6968E2A89E4E}" type="presParOf" srcId="{018EB292-8E8A-4A08-9A2E-BA23115CD6FF}" destId="{9E6FA43D-C3CD-40D5-94FF-21E93B8513B8}" srcOrd="0" destOrd="0" presId="urn:microsoft.com/office/officeart/2005/8/layout/hierarchy5"/>
    <dgm:cxn modelId="{7009F7F8-D531-4973-8CF2-3357DD258B46}" type="presParOf" srcId="{018EB292-8E8A-4A08-9A2E-BA23115CD6FF}" destId="{FD0B9627-0246-44B6-98A6-11048815A268}" srcOrd="1" destOrd="0" presId="urn:microsoft.com/office/officeart/2005/8/layout/hierarchy5"/>
    <dgm:cxn modelId="{4931B3F8-B2CD-4A79-9097-3E42E8AAFD0C}" type="presParOf" srcId="{FD0B9627-0246-44B6-98A6-11048815A268}" destId="{D9D55B99-4D43-43BD-B6BA-8D9CFC232605}" srcOrd="0" destOrd="0" presId="urn:microsoft.com/office/officeart/2005/8/layout/hierarchy5"/>
    <dgm:cxn modelId="{8F530B5C-074C-4ACC-A7BA-9EA5E726EB64}" type="presParOf" srcId="{D9D55B99-4D43-43BD-B6BA-8D9CFC232605}" destId="{4A908E20-54CB-4C9A-BF90-6F1177BA6986}" srcOrd="0" destOrd="0" presId="urn:microsoft.com/office/officeart/2005/8/layout/hierarchy5"/>
    <dgm:cxn modelId="{AB296086-711C-4EDA-9725-41D263380411}" type="presParOf" srcId="{FD0B9627-0246-44B6-98A6-11048815A268}" destId="{EDF096D6-978C-4E57-96DC-FA5A809529D8}" srcOrd="1" destOrd="0" presId="urn:microsoft.com/office/officeart/2005/8/layout/hierarchy5"/>
    <dgm:cxn modelId="{CF6E6DD5-4C17-489C-B07F-F9997BAC9763}" type="presParOf" srcId="{EDF096D6-978C-4E57-96DC-FA5A809529D8}" destId="{C3C506F1-68E4-43F7-B57B-51C42277C164}" srcOrd="0" destOrd="0" presId="urn:microsoft.com/office/officeart/2005/8/layout/hierarchy5"/>
    <dgm:cxn modelId="{A886CACD-6F72-43E8-9C72-C17C0132A7AF}" type="presParOf" srcId="{EDF096D6-978C-4E57-96DC-FA5A809529D8}" destId="{4540B8B8-1DF4-4FE6-9477-61D0B26A138B}" srcOrd="1" destOrd="0" presId="urn:microsoft.com/office/officeart/2005/8/layout/hierarchy5"/>
    <dgm:cxn modelId="{68193795-FE89-47E8-9813-90E7C4B39E3C}" type="presParOf" srcId="{FD0B9627-0246-44B6-98A6-11048815A268}" destId="{76F4C157-2C06-4B76-A690-5FF8D5888472}" srcOrd="2" destOrd="0" presId="urn:microsoft.com/office/officeart/2005/8/layout/hierarchy5"/>
    <dgm:cxn modelId="{01D2FD4D-ED0E-4325-BA1B-1E6C7AE0C76A}" type="presParOf" srcId="{76F4C157-2C06-4B76-A690-5FF8D5888472}" destId="{BB7BF0F2-133D-4A19-930B-0F10E6E7A152}" srcOrd="0" destOrd="0" presId="urn:microsoft.com/office/officeart/2005/8/layout/hierarchy5"/>
    <dgm:cxn modelId="{651B3513-8AE5-4C47-A046-F61BC95D6982}" type="presParOf" srcId="{FD0B9627-0246-44B6-98A6-11048815A268}" destId="{895E3B13-0775-46C8-B2EC-3354625322C2}" srcOrd="3" destOrd="0" presId="urn:microsoft.com/office/officeart/2005/8/layout/hierarchy5"/>
    <dgm:cxn modelId="{CA158955-C6DF-4786-BC3A-162736323E06}" type="presParOf" srcId="{895E3B13-0775-46C8-B2EC-3354625322C2}" destId="{7D3B1DD5-BFE7-4B7C-955A-DD1EEF61CC39}" srcOrd="0" destOrd="0" presId="urn:microsoft.com/office/officeart/2005/8/layout/hierarchy5"/>
    <dgm:cxn modelId="{854569EC-1BAF-4D6D-9921-E29F95CF2DF1}" type="presParOf" srcId="{895E3B13-0775-46C8-B2EC-3354625322C2}" destId="{12DC07E8-B3D8-4DDF-B797-077AA589B5A0}" srcOrd="1" destOrd="0" presId="urn:microsoft.com/office/officeart/2005/8/layout/hierarchy5"/>
    <dgm:cxn modelId="{3D5C2578-D8EC-4331-893E-AD44796FFFEB}" type="presParOf" srcId="{FD0B9627-0246-44B6-98A6-11048815A268}" destId="{23E014C6-2890-453A-BCFA-D6065BD1C5F0}" srcOrd="4" destOrd="0" presId="urn:microsoft.com/office/officeart/2005/8/layout/hierarchy5"/>
    <dgm:cxn modelId="{DA8BFA51-7464-4A83-9E41-D1CBE499EF43}" type="presParOf" srcId="{23E014C6-2890-453A-BCFA-D6065BD1C5F0}" destId="{0C8F1D02-CE47-41D3-A874-3EA56E5D2B76}" srcOrd="0" destOrd="0" presId="urn:microsoft.com/office/officeart/2005/8/layout/hierarchy5"/>
    <dgm:cxn modelId="{2F19CBD2-ED87-43D6-8353-073E35722DDD}" type="presParOf" srcId="{FD0B9627-0246-44B6-98A6-11048815A268}" destId="{0F1ECD46-4156-4516-A389-F709FBD7997C}" srcOrd="5" destOrd="0" presId="urn:microsoft.com/office/officeart/2005/8/layout/hierarchy5"/>
    <dgm:cxn modelId="{6C249706-B83A-4053-9F1A-F8D29BA133AB}" type="presParOf" srcId="{0F1ECD46-4156-4516-A389-F709FBD7997C}" destId="{25DA147C-B80E-48B1-BCA0-8EA06BFDD096}" srcOrd="0" destOrd="0" presId="urn:microsoft.com/office/officeart/2005/8/layout/hierarchy5"/>
    <dgm:cxn modelId="{2C9668AC-4CC8-4380-8B85-ACCE2FADEF0A}" type="presParOf" srcId="{0F1ECD46-4156-4516-A389-F709FBD7997C}" destId="{8437C21A-798D-4945-90D2-A759A6BAE203}" srcOrd="1" destOrd="0" presId="urn:microsoft.com/office/officeart/2005/8/layout/hierarchy5"/>
    <dgm:cxn modelId="{27672BF9-B9A8-4D46-937F-BA9A0DD5ABD7}" type="presParOf" srcId="{FD0B9627-0246-44B6-98A6-11048815A268}" destId="{90152495-0540-4C89-9B70-F74D0761AD66}" srcOrd="6" destOrd="0" presId="urn:microsoft.com/office/officeart/2005/8/layout/hierarchy5"/>
    <dgm:cxn modelId="{664C48E0-161E-41D4-8290-EEA99AAE73D5}" type="presParOf" srcId="{90152495-0540-4C89-9B70-F74D0761AD66}" destId="{FE325A01-FF73-4874-8F0F-1905B4F92E07}" srcOrd="0" destOrd="0" presId="urn:microsoft.com/office/officeart/2005/8/layout/hierarchy5"/>
    <dgm:cxn modelId="{2CAB9926-0F1A-40CB-B38F-C2D71C1F63E3}" type="presParOf" srcId="{FD0B9627-0246-44B6-98A6-11048815A268}" destId="{57C1C218-ED8D-4682-94DF-52666631F234}" srcOrd="7" destOrd="0" presId="urn:microsoft.com/office/officeart/2005/8/layout/hierarchy5"/>
    <dgm:cxn modelId="{CCA6DAA4-E596-4640-BDCF-3ADFBF1E238E}" type="presParOf" srcId="{57C1C218-ED8D-4682-94DF-52666631F234}" destId="{2B7DD8D0-5F7E-4D71-B67B-29080FB2A0D1}" srcOrd="0" destOrd="0" presId="urn:microsoft.com/office/officeart/2005/8/layout/hierarchy5"/>
    <dgm:cxn modelId="{6C891480-6BE9-48F2-A44B-C9CA8F28E458}" type="presParOf" srcId="{57C1C218-ED8D-4682-94DF-52666631F234}" destId="{D26CBA5E-9F51-4581-8191-7C669E6C43D7}" srcOrd="1" destOrd="0" presId="urn:microsoft.com/office/officeart/2005/8/layout/hierarchy5"/>
    <dgm:cxn modelId="{C2B74EAA-A2BB-4B37-BC04-43F43B648FA6}" type="presParOf" srcId="{FD0B9627-0246-44B6-98A6-11048815A268}" destId="{5549D459-4846-49FB-86FD-21EDF2D39230}" srcOrd="8" destOrd="0" presId="urn:microsoft.com/office/officeart/2005/8/layout/hierarchy5"/>
    <dgm:cxn modelId="{24F8CF2F-335A-400C-9681-6700FD8B8161}" type="presParOf" srcId="{5549D459-4846-49FB-86FD-21EDF2D39230}" destId="{864867D9-CA1F-4B81-BD8E-845B6128499B}" srcOrd="0" destOrd="0" presId="urn:microsoft.com/office/officeart/2005/8/layout/hierarchy5"/>
    <dgm:cxn modelId="{12498B2D-178F-4B30-9FF9-01B5098246E6}" type="presParOf" srcId="{FD0B9627-0246-44B6-98A6-11048815A268}" destId="{C84E30AD-2B59-4CF6-8CA8-D4E5CD0BF798}" srcOrd="9" destOrd="0" presId="urn:microsoft.com/office/officeart/2005/8/layout/hierarchy5"/>
    <dgm:cxn modelId="{B1629B28-FA70-4983-9285-9C5738B4D868}" type="presParOf" srcId="{C84E30AD-2B59-4CF6-8CA8-D4E5CD0BF798}" destId="{EA139F24-4EF5-46D4-8225-6B396210FC76}" srcOrd="0" destOrd="0" presId="urn:microsoft.com/office/officeart/2005/8/layout/hierarchy5"/>
    <dgm:cxn modelId="{6BA827FE-813E-4CF8-B2E2-86E568DF5B89}" type="presParOf" srcId="{C84E30AD-2B59-4CF6-8CA8-D4E5CD0BF798}" destId="{6873D3A2-45C1-4A5F-8C76-87B6CA9B80EB}" srcOrd="1" destOrd="0" presId="urn:microsoft.com/office/officeart/2005/8/layout/hierarchy5"/>
    <dgm:cxn modelId="{EA58BF45-0105-4510-A823-C3654C2B8A44}" type="presParOf" srcId="{FD0B9627-0246-44B6-98A6-11048815A268}" destId="{8ED388C6-5EF1-4977-9F26-0BB0864B1FC1}" srcOrd="10" destOrd="0" presId="urn:microsoft.com/office/officeart/2005/8/layout/hierarchy5"/>
    <dgm:cxn modelId="{880F4A21-3531-459F-B994-DF3AF0846AC4}" type="presParOf" srcId="{8ED388C6-5EF1-4977-9F26-0BB0864B1FC1}" destId="{1F0C6557-685C-4A4F-B484-2FCA61FA5038}" srcOrd="0" destOrd="0" presId="urn:microsoft.com/office/officeart/2005/8/layout/hierarchy5"/>
    <dgm:cxn modelId="{FF005325-8F98-4E07-A127-52862C150C21}" type="presParOf" srcId="{FD0B9627-0246-44B6-98A6-11048815A268}" destId="{8AD3B899-3195-4824-B754-822A9DEAC364}" srcOrd="11" destOrd="0" presId="urn:microsoft.com/office/officeart/2005/8/layout/hierarchy5"/>
    <dgm:cxn modelId="{1B913518-F257-4E69-B6FF-C75062375D52}" type="presParOf" srcId="{8AD3B899-3195-4824-B754-822A9DEAC364}" destId="{730597EF-DB2A-46C5-B4AA-004350590FED}" srcOrd="0" destOrd="0" presId="urn:microsoft.com/office/officeart/2005/8/layout/hierarchy5"/>
    <dgm:cxn modelId="{6788BCC0-3C7D-4CD2-93C9-CA2160D98C08}" type="presParOf" srcId="{8AD3B899-3195-4824-B754-822A9DEAC364}" destId="{0AD5C694-EDD8-4ECB-A451-226F41E09451}" srcOrd="1" destOrd="0" presId="urn:microsoft.com/office/officeart/2005/8/layout/hierarchy5"/>
    <dgm:cxn modelId="{071C6AF8-DCA4-4702-9DD3-38B6C6C39E20}" type="presParOf" srcId="{80D0028A-3BF3-4705-BA1C-BFACA9ABE33C}" destId="{23D864EA-F535-41DF-8542-F6BFCE40A496}" srcOrd="1" destOrd="0" presId="urn:microsoft.com/office/officeart/2005/8/layout/hierarchy5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F3DC2-A9AB-4312-B4B9-CC8E68590215}" type="doc">
      <dgm:prSet loTypeId="urn:microsoft.com/office/officeart/2005/8/layout/hierarchy4" loCatId="hierarchy" qsTypeId="urn:microsoft.com/office/officeart/2005/8/quickstyle/3d5" qsCatId="3D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311A9FC8-85D0-4866-88BE-31F7476ADDA2}">
      <dgm:prSet phldrT="[Texte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ar-SA" sz="19900" b="1" dirty="0" smtClean="0">
              <a:latin typeface="Sakkal Majalla" pitchFamily="2" charset="-78"/>
              <a:cs typeface="Sakkal Majalla" pitchFamily="2" charset="-78"/>
            </a:rPr>
            <a:t>التغيب</a:t>
          </a:r>
          <a:endParaRPr lang="ar-DZ" sz="23900" b="1" dirty="0" smtClean="0">
            <a:latin typeface="Sakkal Majalla" pitchFamily="2" charset="-78"/>
            <a:cs typeface="Sakkal Majalla" pitchFamily="2" charset="-78"/>
          </a:endParaRPr>
        </a:p>
      </dgm:t>
    </dgm:pt>
    <dgm:pt modelId="{25F804CD-6308-4E06-9615-C113BE2E7CED}" type="parTrans" cxnId="{D670EA1C-0260-45B0-9EE7-3D40B4974F47}">
      <dgm:prSet/>
      <dgm:spPr/>
      <dgm:t>
        <a:bodyPr/>
        <a:lstStyle/>
        <a:p>
          <a:endParaRPr lang="fr-FR"/>
        </a:p>
      </dgm:t>
    </dgm:pt>
    <dgm:pt modelId="{A62EDA4B-1AE3-4074-A60E-3EC6E87AD2FD}" type="sibTrans" cxnId="{D670EA1C-0260-45B0-9EE7-3D40B4974F47}">
      <dgm:prSet/>
      <dgm:spPr/>
      <dgm:t>
        <a:bodyPr/>
        <a:lstStyle/>
        <a:p>
          <a:endParaRPr lang="fr-FR"/>
        </a:p>
      </dgm:t>
    </dgm:pt>
    <dgm:pt modelId="{DC066EB5-AD99-480D-8E71-9B4E6272C6D4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800" b="1" dirty="0" smtClean="0">
              <a:latin typeface="Sakkal Majalla" pitchFamily="2" charset="-78"/>
              <a:cs typeface="Sakkal Majalla" pitchFamily="2" charset="-78"/>
            </a:rPr>
            <a:t>غياب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C0E55996-26C6-4D08-A54C-8E7B2F2EC33A}" type="parTrans" cxnId="{18A11D99-BB09-4F13-B2A9-A2114DA475C8}">
      <dgm:prSet/>
      <dgm:spPr/>
      <dgm:t>
        <a:bodyPr/>
        <a:lstStyle/>
        <a:p>
          <a:endParaRPr lang="fr-FR"/>
        </a:p>
      </dgm:t>
    </dgm:pt>
    <dgm:pt modelId="{8D760907-9EC7-498F-BEEB-5CA2607B7DA2}" type="sibTrans" cxnId="{18A11D99-BB09-4F13-B2A9-A2114DA475C8}">
      <dgm:prSet/>
      <dgm:spPr/>
      <dgm:t>
        <a:bodyPr/>
        <a:lstStyle/>
        <a:p>
          <a:endParaRPr lang="fr-FR"/>
        </a:p>
      </dgm:t>
    </dgm:pt>
    <dgm:pt modelId="{890CF4C1-7FC1-4960-9F01-C2E02171C18D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3600" b="1" dirty="0" smtClean="0">
              <a:latin typeface="Sakkal Majalla" pitchFamily="2" charset="-78"/>
              <a:cs typeface="Sakkal Majalla" pitchFamily="2" charset="-78"/>
            </a:rPr>
            <a:t>هروب</a:t>
          </a:r>
        </a:p>
        <a:p>
          <a:pPr rtl="1"/>
          <a:r>
            <a:rPr lang="ar-SA" sz="3600" b="1" dirty="0" smtClean="0">
              <a:latin typeface="Sakkal Majalla" pitchFamily="2" charset="-78"/>
              <a:cs typeface="Sakkal Majalla" pitchFamily="2" charset="-78"/>
            </a:rPr>
            <a:t>تسرب</a:t>
          </a:r>
          <a:endParaRPr lang="fr-FR" sz="3600" dirty="0"/>
        </a:p>
      </dgm:t>
    </dgm:pt>
    <dgm:pt modelId="{883C4AB1-DF99-4F4F-AAD0-0B9ECDE07262}" type="parTrans" cxnId="{EBD965E3-2918-40B1-8077-437AFBEF3C75}">
      <dgm:prSet/>
      <dgm:spPr/>
      <dgm:t>
        <a:bodyPr/>
        <a:lstStyle/>
        <a:p>
          <a:endParaRPr lang="fr-FR"/>
        </a:p>
      </dgm:t>
    </dgm:pt>
    <dgm:pt modelId="{04EF59F3-50C8-4EFB-BD7C-8D845F044490}" type="sibTrans" cxnId="{EBD965E3-2918-40B1-8077-437AFBEF3C75}">
      <dgm:prSet/>
      <dgm:spPr/>
      <dgm:t>
        <a:bodyPr/>
        <a:lstStyle/>
        <a:p>
          <a:endParaRPr lang="fr-FR"/>
        </a:p>
      </dgm:t>
    </dgm:pt>
    <dgm:pt modelId="{2D13A266-259B-48E0-A923-3877FFF2526D}">
      <dgm:prSet phldrT="[Texte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ملل</a:t>
          </a:r>
        </a:p>
        <a:p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تكاسل</a:t>
          </a:r>
        </a:p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تحايل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95CCBC15-9556-4C98-8245-34CB89E92C59}" type="parTrans" cxnId="{3E3428AB-7F7E-4926-AD14-2F584BA7D8A6}">
      <dgm:prSet/>
      <dgm:spPr/>
      <dgm:t>
        <a:bodyPr/>
        <a:lstStyle/>
        <a:p>
          <a:endParaRPr lang="fr-FR"/>
        </a:p>
      </dgm:t>
    </dgm:pt>
    <dgm:pt modelId="{61D4873C-A07E-4533-9F3A-C6438E1578BF}" type="sibTrans" cxnId="{3E3428AB-7F7E-4926-AD14-2F584BA7D8A6}">
      <dgm:prSet/>
      <dgm:spPr/>
      <dgm:t>
        <a:bodyPr/>
        <a:lstStyle/>
        <a:p>
          <a:endParaRPr lang="fr-FR"/>
        </a:p>
      </dgm:t>
    </dgm:pt>
    <dgm:pt modelId="{13701A0A-3DAE-4E34-A64C-248C791D796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عزوف</a:t>
          </a:r>
        </a:p>
        <a:p>
          <a:pPr rtl="1"/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نفور</a:t>
          </a:r>
          <a:endParaRPr lang="fr-FR" sz="4000" b="1" dirty="0">
            <a:latin typeface="Sakkal Majalla" pitchFamily="2" charset="-78"/>
            <a:cs typeface="Sakkal Majalla" pitchFamily="2" charset="-78"/>
          </a:endParaRPr>
        </a:p>
      </dgm:t>
    </dgm:pt>
    <dgm:pt modelId="{EE8BC2D6-DF1F-43D8-ABE0-2CC4FA100794}" type="parTrans" cxnId="{1185CDF9-BE75-4A25-A269-D744C6593445}">
      <dgm:prSet/>
      <dgm:spPr/>
      <dgm:t>
        <a:bodyPr/>
        <a:lstStyle/>
        <a:p>
          <a:endParaRPr lang="fr-FR"/>
        </a:p>
      </dgm:t>
    </dgm:pt>
    <dgm:pt modelId="{C6377D7D-26E5-4A29-99CF-6F0A189842C1}" type="sibTrans" cxnId="{1185CDF9-BE75-4A25-A269-D744C6593445}">
      <dgm:prSet/>
      <dgm:spPr/>
      <dgm:t>
        <a:bodyPr/>
        <a:lstStyle/>
        <a:p>
          <a:endParaRPr lang="fr-FR"/>
        </a:p>
      </dgm:t>
    </dgm:pt>
    <dgm:pt modelId="{99906601-CC83-4299-9037-E827CBD89EA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مقاطعة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تمرد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تغيب مزمن</a:t>
          </a:r>
        </a:p>
        <a:p>
          <a:r>
            <a:rPr lang="ar-SA" sz="3200" b="1" dirty="0" smtClean="0">
              <a:latin typeface="Sakkal Majalla" pitchFamily="2" charset="-78"/>
              <a:cs typeface="Sakkal Majalla" pitchFamily="2" charset="-78"/>
            </a:rPr>
            <a:t>هجرة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951314E-1B99-4746-BF20-8F99CAD01729}" type="parTrans" cxnId="{C2E3BE95-2D35-456E-944D-157A579F07B2}">
      <dgm:prSet/>
      <dgm:spPr/>
      <dgm:t>
        <a:bodyPr/>
        <a:lstStyle/>
        <a:p>
          <a:endParaRPr lang="fr-FR"/>
        </a:p>
      </dgm:t>
    </dgm:pt>
    <dgm:pt modelId="{F4DCF1F0-1F8B-4167-935B-22652EEAD33E}" type="sibTrans" cxnId="{C2E3BE95-2D35-456E-944D-157A579F07B2}">
      <dgm:prSet/>
      <dgm:spPr/>
      <dgm:t>
        <a:bodyPr/>
        <a:lstStyle/>
        <a:p>
          <a:endParaRPr lang="fr-FR"/>
        </a:p>
      </dgm:t>
    </dgm:pt>
    <dgm:pt modelId="{2A4535D2-801F-4B0D-B334-478443905C3E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تعميم</a:t>
          </a:r>
        </a:p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عدوى</a:t>
          </a:r>
          <a:endParaRPr lang="fr-FR" sz="4800" dirty="0"/>
        </a:p>
      </dgm:t>
    </dgm:pt>
    <dgm:pt modelId="{8246F29C-096F-49A0-9C6C-119821D826CB}" type="parTrans" cxnId="{9852B4AD-6156-4331-BF20-FB53BCFA69F5}">
      <dgm:prSet/>
      <dgm:spPr/>
      <dgm:t>
        <a:bodyPr/>
        <a:lstStyle/>
        <a:p>
          <a:endParaRPr lang="fr-FR"/>
        </a:p>
      </dgm:t>
    </dgm:pt>
    <dgm:pt modelId="{522A6223-38E1-4CFA-A49F-4CF9D2E787DF}" type="sibTrans" cxnId="{9852B4AD-6156-4331-BF20-FB53BCFA69F5}">
      <dgm:prSet/>
      <dgm:spPr/>
      <dgm:t>
        <a:bodyPr/>
        <a:lstStyle/>
        <a:p>
          <a:endParaRPr lang="fr-FR"/>
        </a:p>
      </dgm:t>
    </dgm:pt>
    <dgm:pt modelId="{B3DF336B-7E22-42CB-B0F0-CE1A4CA100E9}" type="pres">
      <dgm:prSet presAssocID="{C66F3DC2-A9AB-4312-B4B9-CC8E68590215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D1BB79-EC58-459E-A564-1B3BAD9892E0}" type="pres">
      <dgm:prSet presAssocID="{311A9FC8-85D0-4866-88BE-31F7476ADDA2}" presName="vertOne" presStyleCnt="0"/>
      <dgm:spPr/>
      <dgm:t>
        <a:bodyPr/>
        <a:lstStyle/>
        <a:p>
          <a:endParaRPr lang="en-US"/>
        </a:p>
      </dgm:t>
    </dgm:pt>
    <dgm:pt modelId="{C2A37C0D-EB01-4E33-B0BC-EF863239F4CB}" type="pres">
      <dgm:prSet presAssocID="{311A9FC8-85D0-4866-88BE-31F7476ADDA2}" presName="txOne" presStyleLbl="node0" presStyleIdx="0" presStyleCnt="1" custScaleX="90909" custScaleY="90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DA7877-F2D9-4DF9-AB6B-FD07A32FF086}" type="pres">
      <dgm:prSet presAssocID="{311A9FC8-85D0-4866-88BE-31F7476ADDA2}" presName="parTransOne" presStyleCnt="0"/>
      <dgm:spPr/>
      <dgm:t>
        <a:bodyPr/>
        <a:lstStyle/>
        <a:p>
          <a:endParaRPr lang="en-US"/>
        </a:p>
      </dgm:t>
    </dgm:pt>
    <dgm:pt modelId="{64FC9CFC-65BA-4641-AD29-91FB66918957}" type="pres">
      <dgm:prSet presAssocID="{311A9FC8-85D0-4866-88BE-31F7476ADDA2}" presName="horzOne" presStyleCnt="0"/>
      <dgm:spPr/>
      <dgm:t>
        <a:bodyPr/>
        <a:lstStyle/>
        <a:p>
          <a:endParaRPr lang="en-US"/>
        </a:p>
      </dgm:t>
    </dgm:pt>
    <dgm:pt modelId="{C16EE70E-35BA-4FA1-AE0C-F600A137DC46}" type="pres">
      <dgm:prSet presAssocID="{DC066EB5-AD99-480D-8E71-9B4E6272C6D4}" presName="vertTwo" presStyleCnt="0"/>
      <dgm:spPr/>
      <dgm:t>
        <a:bodyPr/>
        <a:lstStyle/>
        <a:p>
          <a:endParaRPr lang="en-US"/>
        </a:p>
      </dgm:t>
    </dgm:pt>
    <dgm:pt modelId="{CF561AC5-245B-41E9-B54B-1D97AC10A5B2}" type="pres">
      <dgm:prSet presAssocID="{DC066EB5-AD99-480D-8E71-9B4E6272C6D4}" presName="txTwo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1820B0-3D97-46DC-82F2-5747569302F3}" type="pres">
      <dgm:prSet presAssocID="{DC066EB5-AD99-480D-8E71-9B4E6272C6D4}" presName="horzTwo" presStyleCnt="0"/>
      <dgm:spPr/>
      <dgm:t>
        <a:bodyPr/>
        <a:lstStyle/>
        <a:p>
          <a:endParaRPr lang="en-US"/>
        </a:p>
      </dgm:t>
    </dgm:pt>
    <dgm:pt modelId="{376C7E2E-A49B-4A90-963C-82D688200423}" type="pres">
      <dgm:prSet presAssocID="{8D760907-9EC7-498F-BEEB-5CA2607B7DA2}" presName="sibSpaceTwo" presStyleCnt="0"/>
      <dgm:spPr/>
      <dgm:t>
        <a:bodyPr/>
        <a:lstStyle/>
        <a:p>
          <a:endParaRPr lang="en-US"/>
        </a:p>
      </dgm:t>
    </dgm:pt>
    <dgm:pt modelId="{918867FE-F187-40DB-A235-2155B7945F30}" type="pres">
      <dgm:prSet presAssocID="{890CF4C1-7FC1-4960-9F01-C2E02171C18D}" presName="vertTwo" presStyleCnt="0"/>
      <dgm:spPr/>
      <dgm:t>
        <a:bodyPr/>
        <a:lstStyle/>
        <a:p>
          <a:endParaRPr lang="en-US"/>
        </a:p>
      </dgm:t>
    </dgm:pt>
    <dgm:pt modelId="{4544908F-17D1-409F-BF33-8B2288742445}" type="pres">
      <dgm:prSet presAssocID="{890CF4C1-7FC1-4960-9F01-C2E02171C18D}" presName="txTwo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BC7CD9-4CC6-4992-8F63-51B769AB7BC4}" type="pres">
      <dgm:prSet presAssocID="{890CF4C1-7FC1-4960-9F01-C2E02171C18D}" presName="horzTwo" presStyleCnt="0"/>
      <dgm:spPr/>
      <dgm:t>
        <a:bodyPr/>
        <a:lstStyle/>
        <a:p>
          <a:endParaRPr lang="en-US"/>
        </a:p>
      </dgm:t>
    </dgm:pt>
    <dgm:pt modelId="{2872E0C2-FB84-4568-82A3-2AFBDE02947B}" type="pres">
      <dgm:prSet presAssocID="{04EF59F3-50C8-4EFB-BD7C-8D845F044490}" presName="sibSpaceTwo" presStyleCnt="0"/>
      <dgm:spPr/>
      <dgm:t>
        <a:bodyPr/>
        <a:lstStyle/>
        <a:p>
          <a:endParaRPr lang="en-US"/>
        </a:p>
      </dgm:t>
    </dgm:pt>
    <dgm:pt modelId="{339DDD11-27A4-4FF7-8D40-AEAFD7D00286}" type="pres">
      <dgm:prSet presAssocID="{2D13A266-259B-48E0-A923-3877FFF2526D}" presName="vertTwo" presStyleCnt="0"/>
      <dgm:spPr/>
      <dgm:t>
        <a:bodyPr/>
        <a:lstStyle/>
        <a:p>
          <a:endParaRPr lang="en-US"/>
        </a:p>
      </dgm:t>
    </dgm:pt>
    <dgm:pt modelId="{A8CAE06B-7265-4451-A2B4-E2E59890405E}" type="pres">
      <dgm:prSet presAssocID="{2D13A266-259B-48E0-A923-3877FFF2526D}" presName="txTwo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48044F-84F1-41EC-AF22-7FE484C5858E}" type="pres">
      <dgm:prSet presAssocID="{2D13A266-259B-48E0-A923-3877FFF2526D}" presName="horzTwo" presStyleCnt="0"/>
      <dgm:spPr/>
      <dgm:t>
        <a:bodyPr/>
        <a:lstStyle/>
        <a:p>
          <a:endParaRPr lang="en-US"/>
        </a:p>
      </dgm:t>
    </dgm:pt>
    <dgm:pt modelId="{6140A0BD-FB8A-4C01-9044-0F52496D8FF3}" type="pres">
      <dgm:prSet presAssocID="{61D4873C-A07E-4533-9F3A-C6438E1578BF}" presName="sibSpaceTwo" presStyleCnt="0"/>
      <dgm:spPr/>
      <dgm:t>
        <a:bodyPr/>
        <a:lstStyle/>
        <a:p>
          <a:endParaRPr lang="en-US"/>
        </a:p>
      </dgm:t>
    </dgm:pt>
    <dgm:pt modelId="{D75F7D0D-CE1E-4BA7-BB81-F206041D06B0}" type="pres">
      <dgm:prSet presAssocID="{13701A0A-3DAE-4E34-A64C-248C791D7964}" presName="vertTwo" presStyleCnt="0"/>
      <dgm:spPr/>
      <dgm:t>
        <a:bodyPr/>
        <a:lstStyle/>
        <a:p>
          <a:endParaRPr lang="en-US"/>
        </a:p>
      </dgm:t>
    </dgm:pt>
    <dgm:pt modelId="{E1DC1F25-EF6E-4106-815C-3F939CA54491}" type="pres">
      <dgm:prSet presAssocID="{13701A0A-3DAE-4E34-A64C-248C791D7964}" presName="txTwo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E5A5D2-FDF5-4711-810C-9B7E7DD482B1}" type="pres">
      <dgm:prSet presAssocID="{13701A0A-3DAE-4E34-A64C-248C791D7964}" presName="horzTwo" presStyleCnt="0"/>
      <dgm:spPr/>
      <dgm:t>
        <a:bodyPr/>
        <a:lstStyle/>
        <a:p>
          <a:endParaRPr lang="en-US"/>
        </a:p>
      </dgm:t>
    </dgm:pt>
    <dgm:pt modelId="{CAC33ABD-FA50-447B-B12E-0514334C042D}" type="pres">
      <dgm:prSet presAssocID="{C6377D7D-26E5-4A29-99CF-6F0A189842C1}" presName="sibSpaceTwo" presStyleCnt="0"/>
      <dgm:spPr/>
      <dgm:t>
        <a:bodyPr/>
        <a:lstStyle/>
        <a:p>
          <a:endParaRPr lang="en-US"/>
        </a:p>
      </dgm:t>
    </dgm:pt>
    <dgm:pt modelId="{CDF93F1F-37CA-4DBD-8E99-6922E08483E9}" type="pres">
      <dgm:prSet presAssocID="{2A4535D2-801F-4B0D-B334-478443905C3E}" presName="vertTwo" presStyleCnt="0"/>
      <dgm:spPr/>
      <dgm:t>
        <a:bodyPr/>
        <a:lstStyle/>
        <a:p>
          <a:endParaRPr lang="en-US"/>
        </a:p>
      </dgm:t>
    </dgm:pt>
    <dgm:pt modelId="{F38554F0-5F3F-482C-A59C-A49C30C47FC6}" type="pres">
      <dgm:prSet presAssocID="{2A4535D2-801F-4B0D-B334-478443905C3E}" presName="txTwo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344185-ED84-42F1-90A0-11CEF0020B29}" type="pres">
      <dgm:prSet presAssocID="{2A4535D2-801F-4B0D-B334-478443905C3E}" presName="horzTwo" presStyleCnt="0"/>
      <dgm:spPr/>
      <dgm:t>
        <a:bodyPr/>
        <a:lstStyle/>
        <a:p>
          <a:endParaRPr lang="en-US"/>
        </a:p>
      </dgm:t>
    </dgm:pt>
    <dgm:pt modelId="{A20D0FB7-85C9-4DC0-85BA-67DE7AF1E6FE}" type="pres">
      <dgm:prSet presAssocID="{522A6223-38E1-4CFA-A49F-4CF9D2E787DF}" presName="sibSpaceTwo" presStyleCnt="0"/>
      <dgm:spPr/>
      <dgm:t>
        <a:bodyPr/>
        <a:lstStyle/>
        <a:p>
          <a:endParaRPr lang="en-US"/>
        </a:p>
      </dgm:t>
    </dgm:pt>
    <dgm:pt modelId="{8991AF4C-70A1-4E9C-9329-B973E3C242FE}" type="pres">
      <dgm:prSet presAssocID="{99906601-CC83-4299-9037-E827CBD89EAE}" presName="vertTwo" presStyleCnt="0"/>
      <dgm:spPr/>
      <dgm:t>
        <a:bodyPr/>
        <a:lstStyle/>
        <a:p>
          <a:endParaRPr lang="en-US"/>
        </a:p>
      </dgm:t>
    </dgm:pt>
    <dgm:pt modelId="{AA2A8269-372E-4E1B-AA8E-F6F744B319B8}" type="pres">
      <dgm:prSet presAssocID="{99906601-CC83-4299-9037-E827CBD89EAE}" presName="txTwo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F8CA84-7C59-4780-83ED-A19A058240D9}" type="pres">
      <dgm:prSet presAssocID="{99906601-CC83-4299-9037-E827CBD89EAE}" presName="horzTwo" presStyleCnt="0"/>
      <dgm:spPr/>
      <dgm:t>
        <a:bodyPr/>
        <a:lstStyle/>
        <a:p>
          <a:endParaRPr lang="en-US"/>
        </a:p>
      </dgm:t>
    </dgm:pt>
  </dgm:ptLst>
  <dgm:cxnLst>
    <dgm:cxn modelId="{9852B4AD-6156-4331-BF20-FB53BCFA69F5}" srcId="{311A9FC8-85D0-4866-88BE-31F7476ADDA2}" destId="{2A4535D2-801F-4B0D-B334-478443905C3E}" srcOrd="4" destOrd="0" parTransId="{8246F29C-096F-49A0-9C6C-119821D826CB}" sibTransId="{522A6223-38E1-4CFA-A49F-4CF9D2E787DF}"/>
    <dgm:cxn modelId="{EBD965E3-2918-40B1-8077-437AFBEF3C75}" srcId="{311A9FC8-85D0-4866-88BE-31F7476ADDA2}" destId="{890CF4C1-7FC1-4960-9F01-C2E02171C18D}" srcOrd="1" destOrd="0" parTransId="{883C4AB1-DF99-4F4F-AAD0-0B9ECDE07262}" sibTransId="{04EF59F3-50C8-4EFB-BD7C-8D845F044490}"/>
    <dgm:cxn modelId="{FCF20C04-27B9-4585-A712-87041A4439A2}" type="presOf" srcId="{311A9FC8-85D0-4866-88BE-31F7476ADDA2}" destId="{C2A37C0D-EB01-4E33-B0BC-EF863239F4CB}" srcOrd="0" destOrd="0" presId="urn:microsoft.com/office/officeart/2005/8/layout/hierarchy4"/>
    <dgm:cxn modelId="{977A43DA-EE65-459D-9539-75D93D4A775C}" type="presOf" srcId="{2D13A266-259B-48E0-A923-3877FFF2526D}" destId="{A8CAE06B-7265-4451-A2B4-E2E59890405E}" srcOrd="0" destOrd="0" presId="urn:microsoft.com/office/officeart/2005/8/layout/hierarchy4"/>
    <dgm:cxn modelId="{B78E33C4-C89A-4B84-916A-0ABDECFFC85D}" type="presOf" srcId="{DC066EB5-AD99-480D-8E71-9B4E6272C6D4}" destId="{CF561AC5-245B-41E9-B54B-1D97AC10A5B2}" srcOrd="0" destOrd="0" presId="urn:microsoft.com/office/officeart/2005/8/layout/hierarchy4"/>
    <dgm:cxn modelId="{D670EA1C-0260-45B0-9EE7-3D40B4974F47}" srcId="{C66F3DC2-A9AB-4312-B4B9-CC8E68590215}" destId="{311A9FC8-85D0-4866-88BE-31F7476ADDA2}" srcOrd="0" destOrd="0" parTransId="{25F804CD-6308-4E06-9615-C113BE2E7CED}" sibTransId="{A62EDA4B-1AE3-4074-A60E-3EC6E87AD2FD}"/>
    <dgm:cxn modelId="{7ECF25E4-1B6A-438F-814A-5E4C14777BC1}" type="presOf" srcId="{2A4535D2-801F-4B0D-B334-478443905C3E}" destId="{F38554F0-5F3F-482C-A59C-A49C30C47FC6}" srcOrd="0" destOrd="0" presId="urn:microsoft.com/office/officeart/2005/8/layout/hierarchy4"/>
    <dgm:cxn modelId="{3E3428AB-7F7E-4926-AD14-2F584BA7D8A6}" srcId="{311A9FC8-85D0-4866-88BE-31F7476ADDA2}" destId="{2D13A266-259B-48E0-A923-3877FFF2526D}" srcOrd="2" destOrd="0" parTransId="{95CCBC15-9556-4C98-8245-34CB89E92C59}" sibTransId="{61D4873C-A07E-4533-9F3A-C6438E1578BF}"/>
    <dgm:cxn modelId="{1185CDF9-BE75-4A25-A269-D744C6593445}" srcId="{311A9FC8-85D0-4866-88BE-31F7476ADDA2}" destId="{13701A0A-3DAE-4E34-A64C-248C791D7964}" srcOrd="3" destOrd="0" parTransId="{EE8BC2D6-DF1F-43D8-ABE0-2CC4FA100794}" sibTransId="{C6377D7D-26E5-4A29-99CF-6F0A189842C1}"/>
    <dgm:cxn modelId="{E430528C-2850-498E-AA12-96AB70A626D8}" type="presOf" srcId="{C66F3DC2-A9AB-4312-B4B9-CC8E68590215}" destId="{B3DF336B-7E22-42CB-B0F0-CE1A4CA100E9}" srcOrd="0" destOrd="0" presId="urn:microsoft.com/office/officeart/2005/8/layout/hierarchy4"/>
    <dgm:cxn modelId="{7129E89C-78CB-41CC-BF62-2A7200792397}" type="presOf" srcId="{13701A0A-3DAE-4E34-A64C-248C791D7964}" destId="{E1DC1F25-EF6E-4106-815C-3F939CA54491}" srcOrd="0" destOrd="0" presId="urn:microsoft.com/office/officeart/2005/8/layout/hierarchy4"/>
    <dgm:cxn modelId="{C2E3BE95-2D35-456E-944D-157A579F07B2}" srcId="{311A9FC8-85D0-4866-88BE-31F7476ADDA2}" destId="{99906601-CC83-4299-9037-E827CBD89EAE}" srcOrd="5" destOrd="0" parTransId="{C951314E-1B99-4746-BF20-8F99CAD01729}" sibTransId="{F4DCF1F0-1F8B-4167-935B-22652EEAD33E}"/>
    <dgm:cxn modelId="{18A11D99-BB09-4F13-B2A9-A2114DA475C8}" srcId="{311A9FC8-85D0-4866-88BE-31F7476ADDA2}" destId="{DC066EB5-AD99-480D-8E71-9B4E6272C6D4}" srcOrd="0" destOrd="0" parTransId="{C0E55996-26C6-4D08-A54C-8E7B2F2EC33A}" sibTransId="{8D760907-9EC7-498F-BEEB-5CA2607B7DA2}"/>
    <dgm:cxn modelId="{50E7A6D2-3534-4B49-8EAF-073708F3E196}" type="presOf" srcId="{99906601-CC83-4299-9037-E827CBD89EAE}" destId="{AA2A8269-372E-4E1B-AA8E-F6F744B319B8}" srcOrd="0" destOrd="0" presId="urn:microsoft.com/office/officeart/2005/8/layout/hierarchy4"/>
    <dgm:cxn modelId="{F4E3815E-E530-4872-A6FA-90BB578D0ABA}" type="presOf" srcId="{890CF4C1-7FC1-4960-9F01-C2E02171C18D}" destId="{4544908F-17D1-409F-BF33-8B2288742445}" srcOrd="0" destOrd="0" presId="urn:microsoft.com/office/officeart/2005/8/layout/hierarchy4"/>
    <dgm:cxn modelId="{EB42E321-2C49-45BB-8A19-7B4F1EA84BEB}" type="presParOf" srcId="{B3DF336B-7E22-42CB-B0F0-CE1A4CA100E9}" destId="{18D1BB79-EC58-459E-A564-1B3BAD9892E0}" srcOrd="0" destOrd="0" presId="urn:microsoft.com/office/officeart/2005/8/layout/hierarchy4"/>
    <dgm:cxn modelId="{C581A4ED-3EFF-407B-B475-1F666806FFF7}" type="presParOf" srcId="{18D1BB79-EC58-459E-A564-1B3BAD9892E0}" destId="{C2A37C0D-EB01-4E33-B0BC-EF863239F4CB}" srcOrd="0" destOrd="0" presId="urn:microsoft.com/office/officeart/2005/8/layout/hierarchy4"/>
    <dgm:cxn modelId="{A5511C8A-64D6-4967-8766-FA6DC8117940}" type="presParOf" srcId="{18D1BB79-EC58-459E-A564-1B3BAD9892E0}" destId="{CBDA7877-F2D9-4DF9-AB6B-FD07A32FF086}" srcOrd="1" destOrd="0" presId="urn:microsoft.com/office/officeart/2005/8/layout/hierarchy4"/>
    <dgm:cxn modelId="{D4D7ABCE-3051-41B9-9833-DDEDDA0F088E}" type="presParOf" srcId="{18D1BB79-EC58-459E-A564-1B3BAD9892E0}" destId="{64FC9CFC-65BA-4641-AD29-91FB66918957}" srcOrd="2" destOrd="0" presId="urn:microsoft.com/office/officeart/2005/8/layout/hierarchy4"/>
    <dgm:cxn modelId="{5711E4D2-9E49-4584-8019-929A88A2612D}" type="presParOf" srcId="{64FC9CFC-65BA-4641-AD29-91FB66918957}" destId="{C16EE70E-35BA-4FA1-AE0C-F600A137DC46}" srcOrd="0" destOrd="0" presId="urn:microsoft.com/office/officeart/2005/8/layout/hierarchy4"/>
    <dgm:cxn modelId="{75032E3A-72B1-4689-A677-C4919D5C4BC5}" type="presParOf" srcId="{C16EE70E-35BA-4FA1-AE0C-F600A137DC46}" destId="{CF561AC5-245B-41E9-B54B-1D97AC10A5B2}" srcOrd="0" destOrd="0" presId="urn:microsoft.com/office/officeart/2005/8/layout/hierarchy4"/>
    <dgm:cxn modelId="{5EB78F57-31B6-4148-81A2-519B097B8EDE}" type="presParOf" srcId="{C16EE70E-35BA-4FA1-AE0C-F600A137DC46}" destId="{FA1820B0-3D97-46DC-82F2-5747569302F3}" srcOrd="1" destOrd="0" presId="urn:microsoft.com/office/officeart/2005/8/layout/hierarchy4"/>
    <dgm:cxn modelId="{B34E9B22-9547-4BEF-846A-B7B68B87BADE}" type="presParOf" srcId="{64FC9CFC-65BA-4641-AD29-91FB66918957}" destId="{376C7E2E-A49B-4A90-963C-82D688200423}" srcOrd="1" destOrd="0" presId="urn:microsoft.com/office/officeart/2005/8/layout/hierarchy4"/>
    <dgm:cxn modelId="{D70A9ECF-2C39-43E0-AC4B-DFA21BEB8A23}" type="presParOf" srcId="{64FC9CFC-65BA-4641-AD29-91FB66918957}" destId="{918867FE-F187-40DB-A235-2155B7945F30}" srcOrd="2" destOrd="0" presId="urn:microsoft.com/office/officeart/2005/8/layout/hierarchy4"/>
    <dgm:cxn modelId="{758AB2FC-C5E8-4BF9-B8FD-60BB9B86BE60}" type="presParOf" srcId="{918867FE-F187-40DB-A235-2155B7945F30}" destId="{4544908F-17D1-409F-BF33-8B2288742445}" srcOrd="0" destOrd="0" presId="urn:microsoft.com/office/officeart/2005/8/layout/hierarchy4"/>
    <dgm:cxn modelId="{B0F6A5C8-49F3-4C46-9F1A-64EBFE052BDD}" type="presParOf" srcId="{918867FE-F187-40DB-A235-2155B7945F30}" destId="{0FBC7CD9-4CC6-4992-8F63-51B769AB7BC4}" srcOrd="1" destOrd="0" presId="urn:microsoft.com/office/officeart/2005/8/layout/hierarchy4"/>
    <dgm:cxn modelId="{53742348-44F8-42F7-982F-058ACC424FC9}" type="presParOf" srcId="{64FC9CFC-65BA-4641-AD29-91FB66918957}" destId="{2872E0C2-FB84-4568-82A3-2AFBDE02947B}" srcOrd="3" destOrd="0" presId="urn:microsoft.com/office/officeart/2005/8/layout/hierarchy4"/>
    <dgm:cxn modelId="{CD5896C9-EC11-4A58-AB0A-99EC364FA89B}" type="presParOf" srcId="{64FC9CFC-65BA-4641-AD29-91FB66918957}" destId="{339DDD11-27A4-4FF7-8D40-AEAFD7D00286}" srcOrd="4" destOrd="0" presId="urn:microsoft.com/office/officeart/2005/8/layout/hierarchy4"/>
    <dgm:cxn modelId="{A44F6289-BCB8-4F30-BA8B-DF10EB207579}" type="presParOf" srcId="{339DDD11-27A4-4FF7-8D40-AEAFD7D00286}" destId="{A8CAE06B-7265-4451-A2B4-E2E59890405E}" srcOrd="0" destOrd="0" presId="urn:microsoft.com/office/officeart/2005/8/layout/hierarchy4"/>
    <dgm:cxn modelId="{321EF3EC-94E5-483A-AA89-4A2F3B881F69}" type="presParOf" srcId="{339DDD11-27A4-4FF7-8D40-AEAFD7D00286}" destId="{1448044F-84F1-41EC-AF22-7FE484C5858E}" srcOrd="1" destOrd="0" presId="urn:microsoft.com/office/officeart/2005/8/layout/hierarchy4"/>
    <dgm:cxn modelId="{9ED69E01-D85D-4816-91F0-A9847CC5A51C}" type="presParOf" srcId="{64FC9CFC-65BA-4641-AD29-91FB66918957}" destId="{6140A0BD-FB8A-4C01-9044-0F52496D8FF3}" srcOrd="5" destOrd="0" presId="urn:microsoft.com/office/officeart/2005/8/layout/hierarchy4"/>
    <dgm:cxn modelId="{AF3A7548-459C-4E6C-8554-8F49A6F19F2C}" type="presParOf" srcId="{64FC9CFC-65BA-4641-AD29-91FB66918957}" destId="{D75F7D0D-CE1E-4BA7-BB81-F206041D06B0}" srcOrd="6" destOrd="0" presId="urn:microsoft.com/office/officeart/2005/8/layout/hierarchy4"/>
    <dgm:cxn modelId="{20C8BD7D-9257-4BAA-9584-504E1A915405}" type="presParOf" srcId="{D75F7D0D-CE1E-4BA7-BB81-F206041D06B0}" destId="{E1DC1F25-EF6E-4106-815C-3F939CA54491}" srcOrd="0" destOrd="0" presId="urn:microsoft.com/office/officeart/2005/8/layout/hierarchy4"/>
    <dgm:cxn modelId="{18FDF103-891D-43E1-AF64-B830EB914E34}" type="presParOf" srcId="{D75F7D0D-CE1E-4BA7-BB81-F206041D06B0}" destId="{42E5A5D2-FDF5-4711-810C-9B7E7DD482B1}" srcOrd="1" destOrd="0" presId="urn:microsoft.com/office/officeart/2005/8/layout/hierarchy4"/>
    <dgm:cxn modelId="{5FF317D0-2DBE-4984-84FA-81B3935BF997}" type="presParOf" srcId="{64FC9CFC-65BA-4641-AD29-91FB66918957}" destId="{CAC33ABD-FA50-447B-B12E-0514334C042D}" srcOrd="7" destOrd="0" presId="urn:microsoft.com/office/officeart/2005/8/layout/hierarchy4"/>
    <dgm:cxn modelId="{0B46E493-323E-4904-B9E8-7CA929AC0A37}" type="presParOf" srcId="{64FC9CFC-65BA-4641-AD29-91FB66918957}" destId="{CDF93F1F-37CA-4DBD-8E99-6922E08483E9}" srcOrd="8" destOrd="0" presId="urn:microsoft.com/office/officeart/2005/8/layout/hierarchy4"/>
    <dgm:cxn modelId="{F5AC420B-772E-4AAD-B72B-149C95ACD475}" type="presParOf" srcId="{CDF93F1F-37CA-4DBD-8E99-6922E08483E9}" destId="{F38554F0-5F3F-482C-A59C-A49C30C47FC6}" srcOrd="0" destOrd="0" presId="urn:microsoft.com/office/officeart/2005/8/layout/hierarchy4"/>
    <dgm:cxn modelId="{F6EE2204-DD78-4269-BB84-756F3E9C4210}" type="presParOf" srcId="{CDF93F1F-37CA-4DBD-8E99-6922E08483E9}" destId="{97344185-ED84-42F1-90A0-11CEF0020B29}" srcOrd="1" destOrd="0" presId="urn:microsoft.com/office/officeart/2005/8/layout/hierarchy4"/>
    <dgm:cxn modelId="{4BDF3338-0E98-4F5E-9099-5536BAF2A3A5}" type="presParOf" srcId="{64FC9CFC-65BA-4641-AD29-91FB66918957}" destId="{A20D0FB7-85C9-4DC0-85BA-67DE7AF1E6FE}" srcOrd="9" destOrd="0" presId="urn:microsoft.com/office/officeart/2005/8/layout/hierarchy4"/>
    <dgm:cxn modelId="{C1F919AE-7000-478F-AC86-027BA2008228}" type="presParOf" srcId="{64FC9CFC-65BA-4641-AD29-91FB66918957}" destId="{8991AF4C-70A1-4E9C-9329-B973E3C242FE}" srcOrd="10" destOrd="0" presId="urn:microsoft.com/office/officeart/2005/8/layout/hierarchy4"/>
    <dgm:cxn modelId="{C057E62C-5EC9-4D64-A7AB-0F1966F08464}" type="presParOf" srcId="{8991AF4C-70A1-4E9C-9329-B973E3C242FE}" destId="{AA2A8269-372E-4E1B-AA8E-F6F744B319B8}" srcOrd="0" destOrd="0" presId="urn:microsoft.com/office/officeart/2005/8/layout/hierarchy4"/>
    <dgm:cxn modelId="{9042FFB6-1E5D-467E-9A0F-F9A71CF1B7D1}" type="presParOf" srcId="{8991AF4C-70A1-4E9C-9329-B973E3C242FE}" destId="{55F8CA84-7C59-4780-83ED-A19A058240D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C631F7-FA7D-432E-8EA3-7B30EF0F799E}" type="doc">
      <dgm:prSet loTypeId="urn:microsoft.com/office/officeart/2005/8/layout/list1" loCatId="list" qsTypeId="urn:microsoft.com/office/officeart/2005/8/quickstyle/3d5" qsCatId="3D" csTypeId="urn:microsoft.com/office/officeart/2005/8/colors/accent2_5" csCatId="accent2" phldr="1"/>
      <dgm:spPr/>
      <dgm:t>
        <a:bodyPr/>
        <a:lstStyle/>
        <a:p>
          <a:endParaRPr lang="fr-FR"/>
        </a:p>
      </dgm:t>
    </dgm:pt>
    <dgm:pt modelId="{CCA84605-0B73-4044-899C-F9771E1D70D5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8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ماذا قالت أبحاثهم؟</a:t>
          </a:r>
          <a:endParaRPr lang="fr-FR" sz="8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ea typeface="Monotype Koufi" pitchFamily="2" charset="-78"/>
            <a:cs typeface="Monotype Koufi" pitchFamily="2" charset="-78"/>
          </a:endParaRPr>
        </a:p>
      </dgm:t>
    </dgm:pt>
    <dgm:pt modelId="{EF8219CC-CB76-49D1-8CEF-774FD2E67019}" type="sibTrans" cxnId="{C7FDB755-5E87-452E-9E85-C068082529AB}">
      <dgm:prSet/>
      <dgm:spPr/>
      <dgm:t>
        <a:bodyPr/>
        <a:lstStyle/>
        <a:p>
          <a:endParaRPr lang="fr-FR"/>
        </a:p>
      </dgm:t>
    </dgm:pt>
    <dgm:pt modelId="{A965C664-C596-474A-84DB-19730B9BE122}" type="parTrans" cxnId="{C7FDB755-5E87-452E-9E85-C068082529AB}">
      <dgm:prSet/>
      <dgm:spPr/>
      <dgm:t>
        <a:bodyPr/>
        <a:lstStyle/>
        <a:p>
          <a:endParaRPr lang="fr-FR"/>
        </a:p>
      </dgm:t>
    </dgm:pt>
    <dgm:pt modelId="{43745D52-41D9-4F90-BD56-F95C59DC9518}" type="pres">
      <dgm:prSet presAssocID="{70C631F7-FA7D-432E-8EA3-7B30EF0F799E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41E74F1-C2A9-48F0-8782-826DB804A022}" type="pres">
      <dgm:prSet presAssocID="{CCA84605-0B73-4044-899C-F9771E1D70D5}" presName="parentLin" presStyleCnt="0"/>
      <dgm:spPr/>
      <dgm:t>
        <a:bodyPr/>
        <a:lstStyle/>
        <a:p>
          <a:endParaRPr lang="fr-FR"/>
        </a:p>
      </dgm:t>
    </dgm:pt>
    <dgm:pt modelId="{ADADEF54-3251-44B5-B16B-9EF1D04E989A}" type="pres">
      <dgm:prSet presAssocID="{CCA84605-0B73-4044-899C-F9771E1D70D5}" presName="parentLeftMargin" presStyleLbl="node1" presStyleIdx="0" presStyleCnt="1"/>
      <dgm:spPr/>
      <dgm:t>
        <a:bodyPr/>
        <a:lstStyle/>
        <a:p>
          <a:endParaRPr lang="fr-FR"/>
        </a:p>
      </dgm:t>
    </dgm:pt>
    <dgm:pt modelId="{983C2CDA-D677-4070-8630-EBF350FF5DA5}" type="pres">
      <dgm:prSet presAssocID="{CCA84605-0B73-4044-899C-F9771E1D70D5}" presName="parentText" presStyleLbl="node1" presStyleIdx="0" presStyleCnt="1" custScaleX="1331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F4B15F-33E4-4944-91DA-D55C71CD5794}" type="pres">
      <dgm:prSet presAssocID="{CCA84605-0B73-4044-899C-F9771E1D70D5}" presName="negativeSpace" presStyleCnt="0"/>
      <dgm:spPr/>
      <dgm:t>
        <a:bodyPr/>
        <a:lstStyle/>
        <a:p>
          <a:endParaRPr lang="fr-FR"/>
        </a:p>
      </dgm:t>
    </dgm:pt>
    <dgm:pt modelId="{65B650E1-DE06-4513-8170-1B453BA1C581}" type="pres">
      <dgm:prSet presAssocID="{CCA84605-0B73-4044-899C-F9771E1D70D5}" presName="childText" presStyleLbl="conFgAcc1" presStyleIdx="0" presStyleCnt="1">
        <dgm:presLayoutVars>
          <dgm:bulletEnabled val="1"/>
        </dgm:presLayoutVars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</dgm:ptLst>
  <dgm:cxnLst>
    <dgm:cxn modelId="{D6251864-9BE9-4022-B342-A4BCA1BCA719}" type="presOf" srcId="{70C631F7-FA7D-432E-8EA3-7B30EF0F799E}" destId="{43745D52-41D9-4F90-BD56-F95C59DC9518}" srcOrd="0" destOrd="0" presId="urn:microsoft.com/office/officeart/2005/8/layout/list1"/>
    <dgm:cxn modelId="{C7FDB755-5E87-452E-9E85-C068082529AB}" srcId="{70C631F7-FA7D-432E-8EA3-7B30EF0F799E}" destId="{CCA84605-0B73-4044-899C-F9771E1D70D5}" srcOrd="0" destOrd="0" parTransId="{A965C664-C596-474A-84DB-19730B9BE122}" sibTransId="{EF8219CC-CB76-49D1-8CEF-774FD2E67019}"/>
    <dgm:cxn modelId="{2BD0F9D9-FACE-45CA-9A50-D9B6909F0DCA}" type="presOf" srcId="{CCA84605-0B73-4044-899C-F9771E1D70D5}" destId="{983C2CDA-D677-4070-8630-EBF350FF5DA5}" srcOrd="1" destOrd="0" presId="urn:microsoft.com/office/officeart/2005/8/layout/list1"/>
    <dgm:cxn modelId="{098C6592-61C4-4EF4-95A6-1DA0208B8A1D}" type="presOf" srcId="{CCA84605-0B73-4044-899C-F9771E1D70D5}" destId="{ADADEF54-3251-44B5-B16B-9EF1D04E989A}" srcOrd="0" destOrd="0" presId="urn:microsoft.com/office/officeart/2005/8/layout/list1"/>
    <dgm:cxn modelId="{B3E9B34E-F3BF-4E64-B9D3-DFD76A3CAC93}" type="presParOf" srcId="{43745D52-41D9-4F90-BD56-F95C59DC9518}" destId="{B41E74F1-C2A9-48F0-8782-826DB804A022}" srcOrd="0" destOrd="0" presId="urn:microsoft.com/office/officeart/2005/8/layout/list1"/>
    <dgm:cxn modelId="{DFE3E965-EE1E-42FF-A1F0-ED9866BBA17B}" type="presParOf" srcId="{B41E74F1-C2A9-48F0-8782-826DB804A022}" destId="{ADADEF54-3251-44B5-B16B-9EF1D04E989A}" srcOrd="0" destOrd="0" presId="urn:microsoft.com/office/officeart/2005/8/layout/list1"/>
    <dgm:cxn modelId="{879EB7B6-3DB9-40FC-8959-3C657B45C147}" type="presParOf" srcId="{B41E74F1-C2A9-48F0-8782-826DB804A022}" destId="{983C2CDA-D677-4070-8630-EBF350FF5DA5}" srcOrd="1" destOrd="0" presId="urn:microsoft.com/office/officeart/2005/8/layout/list1"/>
    <dgm:cxn modelId="{C8BE1967-2BB5-4E4E-BC6C-4BF014B7C0BB}" type="presParOf" srcId="{43745D52-41D9-4F90-BD56-F95C59DC9518}" destId="{4EF4B15F-33E4-4944-91DA-D55C71CD5794}" srcOrd="1" destOrd="0" presId="urn:microsoft.com/office/officeart/2005/8/layout/list1"/>
    <dgm:cxn modelId="{73EBCC21-3F92-43F2-A4B7-497BE213DCAE}" type="presParOf" srcId="{43745D52-41D9-4F90-BD56-F95C59DC9518}" destId="{65B650E1-DE06-4513-8170-1B453BA1C581}" srcOrd="2" destOrd="0" presId="urn:microsoft.com/office/officeart/2005/8/layout/list1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أسباب تغيب الطلاب عن فصول الكلية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كشف </a:t>
          </a:r>
          <a:r>
            <a:rPr lang="en-US" sz="44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Lynn 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4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 </a:t>
          </a:r>
          <a:r>
            <a:rPr lang="en-US" sz="44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Beder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من خلال هذه الدراسة بأن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التعب المرتبط بالاختلاط الاجتماعي المفرط وحوافز الحضور المنخفضة والسعي غير المسؤول للترفيه والمسؤوليات الخارجية تعد من أكبر أسباب مشكلة التغيب.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290C13-9F75-41EA-BDB3-0A71A72DD59A}" type="presOf" srcId="{CC2BD9A8-10FE-4E9A-8800-0998A247E180}" destId="{9C43D3A0-7477-4748-BEAB-F2E1FE54B9AC}" srcOrd="1" destOrd="0" presId="urn:microsoft.com/office/officeart/2005/8/layout/lProcess2"/>
    <dgm:cxn modelId="{36DEDFF0-10CD-463B-B6D6-5D9ADABB01C6}" type="presOf" srcId="{A0F4637B-03EC-4384-B46D-FCEA66680FDD}" destId="{826E87AF-D908-4868-9F78-95CC7DDA2EFB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FBD67665-E956-49A3-89C5-3C0605243E97}" type="presOf" srcId="{35F0F799-54A1-4F8B-8881-AB0CB17D7036}" destId="{07502408-7655-4B3F-B1C3-7ABA84A94414}" srcOrd="0" destOrd="0" presId="urn:microsoft.com/office/officeart/2005/8/layout/lProcess2"/>
    <dgm:cxn modelId="{ED5F912E-18BD-4D9B-A7B0-46A010BE1922}" type="presOf" srcId="{CC2BD9A8-10FE-4E9A-8800-0998A247E180}" destId="{91D42385-9C91-469C-99EE-EF2E1574150E}" srcOrd="0" destOrd="0" presId="urn:microsoft.com/office/officeart/2005/8/layout/lProcess2"/>
    <dgm:cxn modelId="{22ABD98F-BB87-4AF0-94A9-2B3DE262C833}" type="presParOf" srcId="{826E87AF-D908-4868-9F78-95CC7DDA2EFB}" destId="{4C335A2A-6A4E-4D40-B99D-AAEB36DCF1A7}" srcOrd="0" destOrd="0" presId="urn:microsoft.com/office/officeart/2005/8/layout/lProcess2"/>
    <dgm:cxn modelId="{22E93C6D-743B-494C-B3A7-E1D6A3C75294}" type="presParOf" srcId="{4C335A2A-6A4E-4D40-B99D-AAEB36DCF1A7}" destId="{91D42385-9C91-469C-99EE-EF2E1574150E}" srcOrd="0" destOrd="0" presId="urn:microsoft.com/office/officeart/2005/8/layout/lProcess2"/>
    <dgm:cxn modelId="{CFF1B362-0F94-4C1D-9870-77BD27BA4638}" type="presParOf" srcId="{4C335A2A-6A4E-4D40-B99D-AAEB36DCF1A7}" destId="{9C43D3A0-7477-4748-BEAB-F2E1FE54B9AC}" srcOrd="1" destOrd="0" presId="urn:microsoft.com/office/officeart/2005/8/layout/lProcess2"/>
    <dgm:cxn modelId="{81C5A42A-3A25-457E-9CDE-5C5FAF0C6B09}" type="presParOf" srcId="{4C335A2A-6A4E-4D40-B99D-AAEB36DCF1A7}" destId="{574C1CB7-7861-4972-83F0-8A5E62FEBEE9}" srcOrd="2" destOrd="0" presId="urn:microsoft.com/office/officeart/2005/8/layout/lProcess2"/>
    <dgm:cxn modelId="{A07ABFAE-B133-4A52-98EF-A0AABC43AB07}" type="presParOf" srcId="{574C1CB7-7861-4972-83F0-8A5E62FEBEE9}" destId="{51F9CD92-E674-42F1-8513-AF95CEC6624E}" srcOrd="0" destOrd="0" presId="urn:microsoft.com/office/officeart/2005/8/layout/lProcess2"/>
    <dgm:cxn modelId="{15F91594-8C59-4F8A-950D-BB5AED352876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6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لماذا ليسوا </a:t>
          </a:r>
          <a:r>
            <a:rPr lang="ar-SA" sz="6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هنا ؟</a:t>
          </a:r>
          <a:endParaRPr lang="ar-SA" sz="66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وجدت </a:t>
          </a:r>
          <a:r>
            <a:rPr lang="en-US" sz="4400" b="1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Longhurst</a:t>
          </a:r>
          <a:r>
            <a:rPr lang="fr-FR" sz="4400" b="1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بأن هناك 15 سبباً مختلفاً لتغيب الطلاب و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أن درجة </a:t>
          </a:r>
          <a:r>
            <a:rPr lang="ar-DZ" sz="4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التزام الطلاب بالتعليم 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قد تكون أهم عامل 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يفسر </a:t>
          </a:r>
          <a:r>
            <a:rPr lang="ar-DZ" sz="4400" b="1" dirty="0" smtClean="0">
              <a:latin typeface="Sakkal Majalla" pitchFamily="2" charset="-78"/>
              <a:cs typeface="Sakkal Majalla" pitchFamily="2" charset="-78"/>
            </a:rPr>
            <a:t>مستويات التغيب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المرتفعة</a:t>
          </a:r>
          <a:r>
            <a:rPr lang="fr-FR" sz="4400" b="1" dirty="0" smtClean="0">
              <a:latin typeface="Sakkal Majalla" pitchFamily="2" charset="-78"/>
              <a:cs typeface="Sakkal Majalla" pitchFamily="2" charset="-78"/>
            </a:rPr>
            <a:t>.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4F7EFF8-433E-4C72-861B-D9B85ACE5F72}" type="presOf" srcId="{CC2BD9A8-10FE-4E9A-8800-0998A247E180}" destId="{9C43D3A0-7477-4748-BEAB-F2E1FE54B9AC}" srcOrd="1" destOrd="0" presId="urn:microsoft.com/office/officeart/2005/8/layout/lProcess2"/>
    <dgm:cxn modelId="{3AC71A83-8F8F-485E-8FB1-6BD155896F81}" type="presOf" srcId="{A0F4637B-03EC-4384-B46D-FCEA66680FDD}" destId="{826E87AF-D908-4868-9F78-95CC7DDA2EFB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F3F8F71A-B8A5-41FC-B947-4392DF420452}" type="presOf" srcId="{CC2BD9A8-10FE-4E9A-8800-0998A247E180}" destId="{91D42385-9C91-469C-99EE-EF2E1574150E}" srcOrd="0" destOrd="0" presId="urn:microsoft.com/office/officeart/2005/8/layout/lProcess2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E54187B1-1113-4D28-90F6-247AD9D46823}" type="presOf" srcId="{35F0F799-54A1-4F8B-8881-AB0CB17D7036}" destId="{07502408-7655-4B3F-B1C3-7ABA84A94414}" srcOrd="0" destOrd="0" presId="urn:microsoft.com/office/officeart/2005/8/layout/lProcess2"/>
    <dgm:cxn modelId="{EEB65D48-621E-4363-ADD3-E7291C451F86}" type="presParOf" srcId="{826E87AF-D908-4868-9F78-95CC7DDA2EFB}" destId="{4C335A2A-6A4E-4D40-B99D-AAEB36DCF1A7}" srcOrd="0" destOrd="0" presId="urn:microsoft.com/office/officeart/2005/8/layout/lProcess2"/>
    <dgm:cxn modelId="{A6E33C82-2AAB-4BB0-8327-6EE45DD23198}" type="presParOf" srcId="{4C335A2A-6A4E-4D40-B99D-AAEB36DCF1A7}" destId="{91D42385-9C91-469C-99EE-EF2E1574150E}" srcOrd="0" destOrd="0" presId="urn:microsoft.com/office/officeart/2005/8/layout/lProcess2"/>
    <dgm:cxn modelId="{A2A0C053-7216-4B74-9413-C5AC8DB442D1}" type="presParOf" srcId="{4C335A2A-6A4E-4D40-B99D-AAEB36DCF1A7}" destId="{9C43D3A0-7477-4748-BEAB-F2E1FE54B9AC}" srcOrd="1" destOrd="0" presId="urn:microsoft.com/office/officeart/2005/8/layout/lProcess2"/>
    <dgm:cxn modelId="{14AEC583-FA58-4E76-92BA-3563183F68B5}" type="presParOf" srcId="{4C335A2A-6A4E-4D40-B99D-AAEB36DCF1A7}" destId="{574C1CB7-7861-4972-83F0-8A5E62FEBEE9}" srcOrd="2" destOrd="0" presId="urn:microsoft.com/office/officeart/2005/8/layout/lProcess2"/>
    <dgm:cxn modelId="{D71A4E54-0D85-493A-AD2E-FAA7FE96BA89}" type="presParOf" srcId="{574C1CB7-7861-4972-83F0-8A5E62FEBEE9}" destId="{51F9CD92-E674-42F1-8513-AF95CEC6624E}" srcOrd="0" destOrd="0" presId="urn:microsoft.com/office/officeart/2005/8/layout/lProcess2"/>
    <dgm:cxn modelId="{315346FC-C6C7-4A46-8C7F-679027D0E165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7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والأداء الأكاديمي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b="1" dirty="0" smtClean="0">
              <a:latin typeface="Sakkal Majalla" pitchFamily="2" charset="-78"/>
              <a:cs typeface="Sakkal Majalla" pitchFamily="2" charset="-78"/>
            </a:rPr>
            <a:t>Daniel R. </a:t>
          </a:r>
          <a:r>
            <a:rPr lang="en-US" sz="4400" b="1" dirty="0" err="1" smtClean="0">
              <a:latin typeface="Sakkal Majalla" pitchFamily="2" charset="-78"/>
              <a:cs typeface="Sakkal Majalla" pitchFamily="2" charset="-78"/>
            </a:rPr>
            <a:t>Marburger</a:t>
          </a:r>
          <a:r>
            <a:rPr lang="en-US" sz="4400" b="1" dirty="0" smtClean="0">
              <a:latin typeface="Sakkal Majalla" pitchFamily="2" charset="-78"/>
              <a:cs typeface="Sakkal Majalla" pitchFamily="2" charset="-78"/>
            </a:rPr>
            <a:t> (2010)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 في دراسة أجراها حول التغيب والأداء الأكاديمي أن الطلاب الذين غابوا عن الفصل في تاريخ معين كانوا </a:t>
          </a:r>
          <a:r>
            <a:rPr lang="ar-SA" sz="44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أكثر عرضة </a:t>
          </a:r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للإجابة بشكل خاطئ على أسئلة الامتحان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F50A559-C977-493E-8F99-4498A60B9A4B}" type="presOf" srcId="{A0F4637B-03EC-4384-B46D-FCEA66680FDD}" destId="{826E87AF-D908-4868-9F78-95CC7DDA2EFB}" srcOrd="0" destOrd="0" presId="urn:microsoft.com/office/officeart/2005/8/layout/lProcess2"/>
    <dgm:cxn modelId="{94D6F1F5-BBC4-48DE-B029-529148872031}" type="presOf" srcId="{CC2BD9A8-10FE-4E9A-8800-0998A247E180}" destId="{91D42385-9C91-469C-99EE-EF2E1574150E}" srcOrd="0" destOrd="0" presId="urn:microsoft.com/office/officeart/2005/8/layout/lProcess2"/>
    <dgm:cxn modelId="{581A4A5B-59AE-46D7-B9F9-26318047F19E}" type="presOf" srcId="{CC2BD9A8-10FE-4E9A-8800-0998A247E180}" destId="{9C43D3A0-7477-4748-BEAB-F2E1FE54B9AC}" srcOrd="1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E753F7DB-8D65-48DB-A8E9-B5B1DE9F283D}" type="presOf" srcId="{35F0F799-54A1-4F8B-8881-AB0CB17D7036}" destId="{07502408-7655-4B3F-B1C3-7ABA84A94414}" srcOrd="0" destOrd="0" presId="urn:microsoft.com/office/officeart/2005/8/layout/lProcess2"/>
    <dgm:cxn modelId="{245EC2E5-61CC-444B-A1B0-C4484752B7FB}" type="presParOf" srcId="{826E87AF-D908-4868-9F78-95CC7DDA2EFB}" destId="{4C335A2A-6A4E-4D40-B99D-AAEB36DCF1A7}" srcOrd="0" destOrd="0" presId="urn:microsoft.com/office/officeart/2005/8/layout/lProcess2"/>
    <dgm:cxn modelId="{98559D02-0C71-412C-92B2-D3155FA04BCA}" type="presParOf" srcId="{4C335A2A-6A4E-4D40-B99D-AAEB36DCF1A7}" destId="{91D42385-9C91-469C-99EE-EF2E1574150E}" srcOrd="0" destOrd="0" presId="urn:microsoft.com/office/officeart/2005/8/layout/lProcess2"/>
    <dgm:cxn modelId="{4B1DC7E7-B6CF-4683-90B0-DA956894BA49}" type="presParOf" srcId="{4C335A2A-6A4E-4D40-B99D-AAEB36DCF1A7}" destId="{9C43D3A0-7477-4748-BEAB-F2E1FE54B9AC}" srcOrd="1" destOrd="0" presId="urn:microsoft.com/office/officeart/2005/8/layout/lProcess2"/>
    <dgm:cxn modelId="{A95D5A2C-0C8A-4C2F-8ED9-E3ED3D14F825}" type="presParOf" srcId="{4C335A2A-6A4E-4D40-B99D-AAEB36DCF1A7}" destId="{574C1CB7-7861-4972-83F0-8A5E62FEBEE9}" srcOrd="2" destOrd="0" presId="urn:microsoft.com/office/officeart/2005/8/layout/lProcess2"/>
    <dgm:cxn modelId="{533326B7-051E-453A-BA88-A354C050DEBA}" type="presParOf" srcId="{574C1CB7-7861-4972-83F0-8A5E62FEBEE9}" destId="{51F9CD92-E674-42F1-8513-AF95CEC6624E}" srcOrd="0" destOrd="0" presId="urn:microsoft.com/office/officeart/2005/8/layout/lProcess2"/>
    <dgm:cxn modelId="{CD49E04C-1A22-43B6-BAB9-BB94BA78E530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7200" b="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تغيب الطلاب: من </a:t>
          </a:r>
          <a:r>
            <a:rPr lang="ar-SA" sz="7200" b="0" dirty="0" err="1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المسؤول؟</a:t>
          </a:r>
          <a:endParaRPr lang="ar-SA" sz="7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Barlow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Fleischer</a:t>
          </a:r>
          <a:r>
            <a:rPr lang="en-US" sz="3600" b="0" u="none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en-US" sz="4400" b="0" dirty="0" smtClean="0">
              <a:latin typeface="Sakkal Majalla" pitchFamily="2" charset="-78"/>
              <a:cs typeface="Sakkal Majalla" pitchFamily="2" charset="-78"/>
            </a:rPr>
            <a:t>(2011)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أن عددًا كبيرًا من الطلاب في بريطانيا يواجهون صعوبة في الانخراط بشكل كامل في دراستهم وأن هناك قلق دولي حول مستويات تغيب الطلاب </a:t>
          </a:r>
          <a:r>
            <a:rPr lang="ar-SA" sz="4400" b="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والمحيط</a:t>
          </a:r>
          <a:r>
            <a:rPr lang="ar-SA" sz="4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هو المسؤول.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0B9F0A-C4D0-4DE4-81BD-231B06DD54F6}" type="presOf" srcId="{CC2BD9A8-10FE-4E9A-8800-0998A247E180}" destId="{91D42385-9C91-469C-99EE-EF2E1574150E}" srcOrd="0" destOrd="0" presId="urn:microsoft.com/office/officeart/2005/8/layout/lProcess2"/>
    <dgm:cxn modelId="{1E270E27-B3EE-44E9-986D-746617AF69C4}" type="presOf" srcId="{CC2BD9A8-10FE-4E9A-8800-0998A247E180}" destId="{9C43D3A0-7477-4748-BEAB-F2E1FE54B9AC}" srcOrd="1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9683D2F7-843A-496A-B511-2607B1CA0840}" type="presOf" srcId="{A0F4637B-03EC-4384-B46D-FCEA66680FDD}" destId="{826E87AF-D908-4868-9F78-95CC7DDA2EFB}" srcOrd="0" destOrd="0" presId="urn:microsoft.com/office/officeart/2005/8/layout/lProcess2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02D55F3E-B01D-48F2-A194-E0B0524F1ADA}" type="presOf" srcId="{35F0F799-54A1-4F8B-8881-AB0CB17D7036}" destId="{07502408-7655-4B3F-B1C3-7ABA84A94414}" srcOrd="0" destOrd="0" presId="urn:microsoft.com/office/officeart/2005/8/layout/lProcess2"/>
    <dgm:cxn modelId="{A3B1E519-7C49-432F-A946-F18F60877316}" type="presParOf" srcId="{826E87AF-D908-4868-9F78-95CC7DDA2EFB}" destId="{4C335A2A-6A4E-4D40-B99D-AAEB36DCF1A7}" srcOrd="0" destOrd="0" presId="urn:microsoft.com/office/officeart/2005/8/layout/lProcess2"/>
    <dgm:cxn modelId="{7CEF155B-B1BB-4610-9602-C29DB78371A8}" type="presParOf" srcId="{4C335A2A-6A4E-4D40-B99D-AAEB36DCF1A7}" destId="{91D42385-9C91-469C-99EE-EF2E1574150E}" srcOrd="0" destOrd="0" presId="urn:microsoft.com/office/officeart/2005/8/layout/lProcess2"/>
    <dgm:cxn modelId="{D7791081-77B3-48E2-A1AE-5A1323693922}" type="presParOf" srcId="{4C335A2A-6A4E-4D40-B99D-AAEB36DCF1A7}" destId="{9C43D3A0-7477-4748-BEAB-F2E1FE54B9AC}" srcOrd="1" destOrd="0" presId="urn:microsoft.com/office/officeart/2005/8/layout/lProcess2"/>
    <dgm:cxn modelId="{FC1CC939-8466-4120-AFD4-9FF7A54E2930}" type="presParOf" srcId="{4C335A2A-6A4E-4D40-B99D-AAEB36DCF1A7}" destId="{574C1CB7-7861-4972-83F0-8A5E62FEBEE9}" srcOrd="2" destOrd="0" presId="urn:microsoft.com/office/officeart/2005/8/layout/lProcess2"/>
    <dgm:cxn modelId="{99AD69A0-C6B5-4530-8D56-94404FD2A6CC}" type="presParOf" srcId="{574C1CB7-7861-4972-83F0-8A5E62FEBEE9}" destId="{51F9CD92-E674-42F1-8513-AF95CEC6624E}" srcOrd="0" destOrd="0" presId="urn:microsoft.com/office/officeart/2005/8/layout/lProcess2"/>
    <dgm:cxn modelId="{7A6759E7-440E-40BD-84E7-85E7C8ECEBCF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8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لماذا يعمل الطلاب ولا يلتحقون بالفصول؟</a:t>
          </a:r>
          <a:endParaRPr lang="en-US" sz="4800" dirty="0" smtClean="0">
            <a:ea typeface="Monotype Koufi" pitchFamily="2" charset="-78"/>
            <a:cs typeface="Monotype Koufi" pitchFamily="2" charset="-78"/>
          </a:endParaRPr>
        </a:p>
        <a:p>
          <a:pPr rtl="1"/>
          <a:r>
            <a:rPr lang="ar-SA" sz="48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الخرافات والوقائع</a:t>
          </a:r>
          <a:endParaRPr lang="ar-SA" sz="4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000" b="0" dirty="0" smtClean="0">
              <a:latin typeface="Sakkal Majalla" pitchFamily="2" charset="-78"/>
              <a:cs typeface="Sakkal Majalla" pitchFamily="2" charset="-78"/>
            </a:rPr>
            <a:t>طرح 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Friedman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</a:rPr>
            <a:t>,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Rodriguez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0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3"/>
            </a:rPr>
            <a:t>McComb</a:t>
          </a:r>
          <a:r>
            <a:rPr lang="en-US" sz="4000" dirty="0" smtClean="0">
              <a:latin typeface="Sakkal Majalla" pitchFamily="2" charset="-78"/>
              <a:cs typeface="Sakkal Majalla" pitchFamily="2" charset="-78"/>
            </a:rPr>
            <a:t> (2014)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عدد من التساؤلات: هل بعض خصائص المقرر تشجع على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لماذا يحضر بعض الطلاب بشكل </a:t>
          </a:r>
          <a:r>
            <a:rPr lang="ar-SA" sz="4000" dirty="0" err="1" smtClean="0">
              <a:latin typeface="Sakkal Majalla" pitchFamily="2" charset="-78"/>
              <a:cs typeface="Sakkal Majalla" pitchFamily="2" charset="-78"/>
            </a:rPr>
            <a:t>منتظم؟</a:t>
          </a:r>
          <a:r>
            <a:rPr lang="ar-SA" sz="4000" dirty="0" smtClean="0">
              <a:latin typeface="Sakkal Majalla" pitchFamily="2" charset="-78"/>
              <a:cs typeface="Sakkal Majalla" pitchFamily="2" charset="-78"/>
            </a:rPr>
            <a:t> ما سبب حضور الطلاب لبعض المحاضرات دون غيرها؟</a:t>
          </a:r>
          <a:endParaRPr lang="fr-FR" sz="4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F62D616-2739-4207-806B-5E350C2F6E1E}" type="presOf" srcId="{A0F4637B-03EC-4384-B46D-FCEA66680FDD}" destId="{826E87AF-D908-4868-9F78-95CC7DDA2EFB}" srcOrd="0" destOrd="0" presId="urn:microsoft.com/office/officeart/2005/8/layout/lProcess2"/>
    <dgm:cxn modelId="{FE76F366-20B2-42C9-B1B4-50981A460DF3}" type="presOf" srcId="{35F0F799-54A1-4F8B-8881-AB0CB17D7036}" destId="{07502408-7655-4B3F-B1C3-7ABA84A94414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CA9BAF74-33B8-4E38-9063-B46F299D5978}" type="presOf" srcId="{CC2BD9A8-10FE-4E9A-8800-0998A247E180}" destId="{9C43D3A0-7477-4748-BEAB-F2E1FE54B9AC}" srcOrd="1" destOrd="0" presId="urn:microsoft.com/office/officeart/2005/8/layout/lProcess2"/>
    <dgm:cxn modelId="{EA254D34-5EC5-4BF2-9581-36182D541895}" type="presOf" srcId="{CC2BD9A8-10FE-4E9A-8800-0998A247E180}" destId="{91D42385-9C91-469C-99EE-EF2E1574150E}" srcOrd="0" destOrd="0" presId="urn:microsoft.com/office/officeart/2005/8/layout/lProcess2"/>
    <dgm:cxn modelId="{0C99243C-06C7-4889-8DED-959097B3371B}" type="presParOf" srcId="{826E87AF-D908-4868-9F78-95CC7DDA2EFB}" destId="{4C335A2A-6A4E-4D40-B99D-AAEB36DCF1A7}" srcOrd="0" destOrd="0" presId="urn:microsoft.com/office/officeart/2005/8/layout/lProcess2"/>
    <dgm:cxn modelId="{6C129D69-9E7E-4FB6-B6A3-414BAFB555DC}" type="presParOf" srcId="{4C335A2A-6A4E-4D40-B99D-AAEB36DCF1A7}" destId="{91D42385-9C91-469C-99EE-EF2E1574150E}" srcOrd="0" destOrd="0" presId="urn:microsoft.com/office/officeart/2005/8/layout/lProcess2"/>
    <dgm:cxn modelId="{1402749D-2656-4047-B2D0-DD3472A22108}" type="presParOf" srcId="{4C335A2A-6A4E-4D40-B99D-AAEB36DCF1A7}" destId="{9C43D3A0-7477-4748-BEAB-F2E1FE54B9AC}" srcOrd="1" destOrd="0" presId="urn:microsoft.com/office/officeart/2005/8/layout/lProcess2"/>
    <dgm:cxn modelId="{E8AA2F54-969B-4B0B-8D38-F894B28B24AC}" type="presParOf" srcId="{4C335A2A-6A4E-4D40-B99D-AAEB36DCF1A7}" destId="{574C1CB7-7861-4972-83F0-8A5E62FEBEE9}" srcOrd="2" destOrd="0" presId="urn:microsoft.com/office/officeart/2005/8/layout/lProcess2"/>
    <dgm:cxn modelId="{ED9DFA0B-42D3-4776-8597-B2E89C8B36EC}" type="presParOf" srcId="{574C1CB7-7861-4972-83F0-8A5E62FEBEE9}" destId="{51F9CD92-E674-42F1-8513-AF95CEC6624E}" srcOrd="0" destOrd="0" presId="urn:microsoft.com/office/officeart/2005/8/layout/lProcess2"/>
    <dgm:cxn modelId="{F30C617F-3CEA-4FBC-A55E-677364224566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وأثره على الأداء الأكاديمي</a:t>
          </a:r>
        </a:p>
        <a:p>
          <a:pPr rtl="1"/>
          <a:r>
            <a:rPr lang="ar-SA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دلائل من المدرسة العليا للاقتصاد بالبرتغال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35F0F799-54A1-4F8B-8881-AB0CB17D7036}">
      <dgm:prSet phldrT="[Texte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Low" rtl="1"/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dirty="0" smtClean="0">
              <a:latin typeface="Sakkal Majalla" pitchFamily="2" charset="-78"/>
              <a:cs typeface="Sakkal Majalla" pitchFamily="2" charset="-78"/>
            </a:rPr>
            <a:t>Teixeira</a:t>
          </a:r>
          <a:r>
            <a:rPr lang="en-US" sz="4400" b="0" dirty="0" smtClean="0">
              <a:latin typeface="Sakkal Majalla" pitchFamily="2" charset="-78"/>
              <a:cs typeface="Sakkal Majalla" pitchFamily="2" charset="-78"/>
            </a:rPr>
            <a:t>(2014)</a:t>
          </a:r>
          <a:r>
            <a:rPr lang="ar-SA" sz="4400" b="0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التغيب يخفض بشكل ملحوظ درجة الطلاب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النهائية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(حوالي نقطتين في نظام الدرجات من 0-20 نقطة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).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 بالإضافة إلى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ذلك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ثبت أن سياسة الحضور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الإجبارية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4400" dirty="0" err="1" smtClean="0">
              <a:latin typeface="Sakkal Majalla" pitchFamily="2" charset="-78"/>
              <a:cs typeface="Sakkal Majalla" pitchFamily="2" charset="-78"/>
            </a:rPr>
            <a:t>والمرنة </a:t>
          </a:r>
          <a:r>
            <a:rPr lang="ar-SA" sz="4400" dirty="0" smtClean="0">
              <a:latin typeface="Sakkal Majalla" pitchFamily="2" charset="-78"/>
              <a:cs typeface="Sakkal Majalla" pitchFamily="2" charset="-78"/>
            </a:rPr>
            <a:t>، تساهم في تحسين الأداء الأكاديمي للطلاب.</a:t>
          </a:r>
          <a:endParaRPr lang="fr-FR" sz="4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37858431-61EE-4A89-B939-9E576A386EEC}" type="parTrans" cxnId="{06819DBA-0B17-4ADD-89DA-ACB298B10FB1}">
      <dgm:prSet/>
      <dgm:spPr/>
      <dgm:t>
        <a:bodyPr/>
        <a:lstStyle/>
        <a:p>
          <a:endParaRPr lang="fr-FR"/>
        </a:p>
      </dgm:t>
    </dgm:pt>
    <dgm:pt modelId="{141FF1E8-7C95-4501-9337-5224E809CDCA}" type="sibTrans" cxnId="{06819DBA-0B17-4ADD-89DA-ACB298B10FB1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</dgm:pt>
    <dgm:pt modelId="{91D42385-9C91-469C-99EE-EF2E1574150E}" type="pres">
      <dgm:prSet presAssocID="{CC2BD9A8-10FE-4E9A-8800-0998A247E180}" presName="aNode" presStyleLbl="bgShp" presStyleIdx="0" presStyleCnt="1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</dgm:pt>
    <dgm:pt modelId="{51F9CD92-E674-42F1-8513-AF95CEC6624E}" type="pres">
      <dgm:prSet presAssocID="{CC2BD9A8-10FE-4E9A-8800-0998A247E180}" presName="theInnerList" presStyleCnt="0"/>
      <dgm:spPr/>
    </dgm:pt>
    <dgm:pt modelId="{07502408-7655-4B3F-B1C3-7ABA84A94414}" type="pres">
      <dgm:prSet presAssocID="{35F0F799-54A1-4F8B-8881-AB0CB17D7036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347E443D-D71E-46ED-AEFF-DA98C0DEE258}" type="presOf" srcId="{CC2BD9A8-10FE-4E9A-8800-0998A247E180}" destId="{91D42385-9C91-469C-99EE-EF2E1574150E}" srcOrd="0" destOrd="0" presId="urn:microsoft.com/office/officeart/2005/8/layout/lProcess2"/>
    <dgm:cxn modelId="{06819DBA-0B17-4ADD-89DA-ACB298B10FB1}" srcId="{CC2BD9A8-10FE-4E9A-8800-0998A247E180}" destId="{35F0F799-54A1-4F8B-8881-AB0CB17D7036}" srcOrd="0" destOrd="0" parTransId="{37858431-61EE-4A89-B939-9E576A386EEC}" sibTransId="{141FF1E8-7C95-4501-9337-5224E809CDCA}"/>
    <dgm:cxn modelId="{C870A03C-5DA6-45AD-851B-6303F707ABC6}" type="presOf" srcId="{A0F4637B-03EC-4384-B46D-FCEA66680FDD}" destId="{826E87AF-D908-4868-9F78-95CC7DDA2EFB}" srcOrd="0" destOrd="0" presId="urn:microsoft.com/office/officeart/2005/8/layout/lProcess2"/>
    <dgm:cxn modelId="{87C3EAF5-D7D0-4376-8841-B2F87239B67E}" type="presOf" srcId="{35F0F799-54A1-4F8B-8881-AB0CB17D7036}" destId="{07502408-7655-4B3F-B1C3-7ABA84A94414}" srcOrd="0" destOrd="0" presId="urn:microsoft.com/office/officeart/2005/8/layout/lProcess2"/>
    <dgm:cxn modelId="{AC178DC5-455E-4125-8E59-F30E07B81E6B}" type="presOf" srcId="{CC2BD9A8-10FE-4E9A-8800-0998A247E180}" destId="{9C43D3A0-7477-4748-BEAB-F2E1FE54B9AC}" srcOrd="1" destOrd="0" presId="urn:microsoft.com/office/officeart/2005/8/layout/lProcess2"/>
    <dgm:cxn modelId="{197EA99C-64FB-4E19-8D93-33C4589F1269}" type="presParOf" srcId="{826E87AF-D908-4868-9F78-95CC7DDA2EFB}" destId="{4C335A2A-6A4E-4D40-B99D-AAEB36DCF1A7}" srcOrd="0" destOrd="0" presId="urn:microsoft.com/office/officeart/2005/8/layout/lProcess2"/>
    <dgm:cxn modelId="{04C88028-69E1-408A-8435-A2F507119993}" type="presParOf" srcId="{4C335A2A-6A4E-4D40-B99D-AAEB36DCF1A7}" destId="{91D42385-9C91-469C-99EE-EF2E1574150E}" srcOrd="0" destOrd="0" presId="urn:microsoft.com/office/officeart/2005/8/layout/lProcess2"/>
    <dgm:cxn modelId="{1FF12994-0856-4CA9-910F-E9342169A27D}" type="presParOf" srcId="{4C335A2A-6A4E-4D40-B99D-AAEB36DCF1A7}" destId="{9C43D3A0-7477-4748-BEAB-F2E1FE54B9AC}" srcOrd="1" destOrd="0" presId="urn:microsoft.com/office/officeart/2005/8/layout/lProcess2"/>
    <dgm:cxn modelId="{C65AB3D1-B5AC-4572-AF95-CE867F8D3B42}" type="presParOf" srcId="{4C335A2A-6A4E-4D40-B99D-AAEB36DCF1A7}" destId="{574C1CB7-7861-4972-83F0-8A5E62FEBEE9}" srcOrd="2" destOrd="0" presId="urn:microsoft.com/office/officeart/2005/8/layout/lProcess2"/>
    <dgm:cxn modelId="{C241D58E-CB02-4126-BBC0-8EA073C607D8}" type="presParOf" srcId="{574C1CB7-7861-4972-83F0-8A5E62FEBEE9}" destId="{51F9CD92-E674-42F1-8513-AF95CEC6624E}" srcOrd="0" destOrd="0" presId="urn:microsoft.com/office/officeart/2005/8/layout/lProcess2"/>
    <dgm:cxn modelId="{DA4A566E-E009-4223-86EC-DEA655D360AB}" type="presParOf" srcId="{51F9CD92-E674-42F1-8513-AF95CEC6624E}" destId="{07502408-7655-4B3F-B1C3-7ABA84A94414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أسباب تغيب الطلاب عن فصول الكلية</a:t>
          </a: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كشف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Lynn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 </a:t>
          </a:r>
          <a:r>
            <a:rPr lang="en-US" sz="44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Beder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 (2006)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من خلال هذه الدراسة بأن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التعب المرتبط بالاختلاط الاجتماعي المفرط وحوافز الحضور المنخفضة والسعي غير المسؤول للترفيه والمسؤوليات الخارجية تعد من أكبر أسباب مشكلة التغيب.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1044941" y="2127778"/>
        <a:ext cx="7054116" cy="40811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7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والأداء الأكاديمي</a:t>
          </a: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b="1" kern="1200" dirty="0" smtClean="0">
              <a:latin typeface="Sakkal Majalla" pitchFamily="2" charset="-78"/>
              <a:cs typeface="Sakkal Majalla" pitchFamily="2" charset="-78"/>
            </a:rPr>
            <a:t>Daniel R. </a:t>
          </a:r>
          <a:r>
            <a:rPr lang="en-US" sz="4400" b="1" kern="1200" dirty="0" err="1" smtClean="0">
              <a:latin typeface="Sakkal Majalla" pitchFamily="2" charset="-78"/>
              <a:cs typeface="Sakkal Majalla" pitchFamily="2" charset="-78"/>
            </a:rPr>
            <a:t>Marburger</a:t>
          </a:r>
          <a:r>
            <a:rPr lang="en-US" sz="4400" b="1" kern="1200" dirty="0" smtClean="0">
              <a:latin typeface="Sakkal Majalla" pitchFamily="2" charset="-78"/>
              <a:cs typeface="Sakkal Majalla" pitchFamily="2" charset="-78"/>
            </a:rPr>
            <a:t> (2010)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 في دراسة أجراها حول التغيب والأداء الأكاديمي أن الطلاب الذين غابوا عن الفصل في تاريخ معين كانوا </a:t>
          </a:r>
          <a:r>
            <a:rPr lang="ar-SA" sz="4400" b="1" kern="1200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rPr>
            <a:t>أكثر عرضة </a:t>
          </a: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للإجابة بشكل خاطئ على أسئلة الامتحان</a:t>
          </a:r>
          <a:endParaRPr lang="fr-FR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1041369" y="2127778"/>
        <a:ext cx="7061260" cy="40811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914400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7200" b="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تغيب الطلاب: من </a:t>
          </a:r>
          <a:r>
            <a:rPr lang="ar-SA" sz="7200" b="0" kern="1200" dirty="0" err="1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المسؤول؟</a:t>
          </a:r>
          <a:endParaRPr lang="ar-SA" sz="7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0" y="0"/>
        <a:ext cx="9144000" cy="2000808"/>
      </dsp:txXfrm>
    </dsp:sp>
    <dsp:sp modelId="{07502408-7655-4B3F-B1C3-7ABA84A94414}">
      <dsp:nvSpPr>
        <dsp:cNvPr id="0" name=""/>
        <dsp:cNvSpPr/>
      </dsp:nvSpPr>
      <dsp:spPr>
        <a:xfrm>
          <a:off x="914399" y="2000808"/>
          <a:ext cx="7315200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Barlow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Fleischer</a:t>
          </a:r>
          <a:r>
            <a:rPr lang="en-US" sz="3600" b="0" u="none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en-US" sz="4400" b="0" kern="1200" dirty="0" smtClean="0">
              <a:latin typeface="Sakkal Majalla" pitchFamily="2" charset="-78"/>
              <a:cs typeface="Sakkal Majalla" pitchFamily="2" charset="-78"/>
            </a:rPr>
            <a:t>(2011)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أن عددًا كبيرًا من الطلاب في بريطانيا يواجهون صعوبة في الانخراط بشكل كامل في دراستهم وأن هناك قلق دولي حول مستويات تغيب الطلاب </a:t>
          </a:r>
          <a:r>
            <a:rPr lang="ar-SA" sz="4400" b="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والمحيط</a:t>
          </a:r>
          <a:r>
            <a:rPr lang="ar-SA" sz="4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هو المسؤول.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1041369" y="2127778"/>
        <a:ext cx="7061260" cy="40811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لماذا يعمل الطلاب ولا يلتحقون بالفصول؟</a:t>
          </a:r>
          <a:endParaRPr lang="en-US" sz="4800" kern="1200" dirty="0" smtClean="0">
            <a:ea typeface="Monotype Koufi" pitchFamily="2" charset="-78"/>
            <a:cs typeface="Monotype Koufi" pitchFamily="2" charset="-78"/>
          </a:endParaRPr>
        </a:p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kern="1200" dirty="0" smtClean="0">
              <a:latin typeface="Monotype Koufi" pitchFamily="2" charset="-78"/>
              <a:ea typeface="Monotype Koufi" pitchFamily="2" charset="-78"/>
              <a:cs typeface="Monotype Koufi" pitchFamily="2" charset="-78"/>
            </a:rPr>
            <a:t>الخرافات والوقائع</a:t>
          </a:r>
          <a:endParaRPr lang="ar-SA" sz="4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onotype Koufi" pitchFamily="2" charset="-78"/>
            <a:ea typeface="Monotype Koufi" pitchFamily="2" charset="-78"/>
            <a:cs typeface="Monotype Koufi" pitchFamily="2" charset="-78"/>
            <a:sym typeface="AGA Arabesque" pitchFamily="2" charset="2"/>
          </a:endParaRP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1600" tIns="76200" rIns="101600" bIns="76200" numCol="1" spcCol="1270" anchor="ctr" anchorCtr="0">
          <a:noAutofit/>
        </a:bodyPr>
        <a:lstStyle/>
        <a:p>
          <a:pPr lvl="0" algn="justLow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0" kern="1200" dirty="0" smtClean="0">
              <a:latin typeface="Sakkal Majalla" pitchFamily="2" charset="-78"/>
              <a:cs typeface="Sakkal Majalla" pitchFamily="2" charset="-78"/>
            </a:rPr>
            <a:t>طرح 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1"/>
            </a:rPr>
            <a:t>Friedman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</a:rPr>
            <a:t>,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2"/>
            </a:rPr>
            <a:t>Rodriguez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 &amp;</a:t>
          </a:r>
          <a:r>
            <a:rPr lang="en-US" sz="4000" kern="1200" dirty="0" err="1" smtClean="0">
              <a:latin typeface="Sakkal Majalla" pitchFamily="2" charset="-78"/>
              <a:cs typeface="Sakkal Majalla" pitchFamily="2" charset="-78"/>
              <a:hlinkClick xmlns:r="http://schemas.openxmlformats.org/officeDocument/2006/relationships" r:id="rId3"/>
            </a:rPr>
            <a:t>McComb</a:t>
          </a:r>
          <a:r>
            <a:rPr lang="en-US" sz="4000" kern="1200" dirty="0" smtClean="0">
              <a:latin typeface="Sakkal Majalla" pitchFamily="2" charset="-78"/>
              <a:cs typeface="Sakkal Majalla" pitchFamily="2" charset="-78"/>
            </a:rPr>
            <a:t> (2014)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عدد من التساؤلات: هل بعض خصائص المقرر تشجع على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التغيب ؟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لماذا يحضر بعض الطلاب بشكل </a:t>
          </a:r>
          <a:r>
            <a:rPr lang="ar-SA" sz="4000" kern="1200" dirty="0" err="1" smtClean="0">
              <a:latin typeface="Sakkal Majalla" pitchFamily="2" charset="-78"/>
              <a:cs typeface="Sakkal Majalla" pitchFamily="2" charset="-78"/>
            </a:rPr>
            <a:t>منتظم؟</a:t>
          </a:r>
          <a:r>
            <a:rPr lang="ar-SA" sz="4000" kern="1200" dirty="0" smtClean="0">
              <a:latin typeface="Sakkal Majalla" pitchFamily="2" charset="-78"/>
              <a:cs typeface="Sakkal Majalla" pitchFamily="2" charset="-78"/>
            </a:rPr>
            <a:t> ما سبب حضور الطلاب لبعض المحاضرات دون غيرها؟</a:t>
          </a:r>
          <a:endParaRPr lang="fr-FR" sz="4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1044941" y="2127778"/>
        <a:ext cx="7054116" cy="40811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4464" y="0"/>
          <a:ext cx="9135070" cy="66693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التغيب وأثره على الأداء الأكاديمي</a:t>
          </a:r>
        </a:p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  <a:sym typeface="AGA Arabesque" pitchFamily="2" charset="2"/>
            </a:rPr>
            <a:t>دلائل من المدرسة العليا للاقتصاد بالبرتغال</a:t>
          </a:r>
        </a:p>
      </dsp:txBody>
      <dsp:txXfrm>
        <a:off x="4464" y="0"/>
        <a:ext cx="9135070" cy="2000808"/>
      </dsp:txXfrm>
    </dsp:sp>
    <dsp:sp modelId="{07502408-7655-4B3F-B1C3-7ABA84A94414}">
      <dsp:nvSpPr>
        <dsp:cNvPr id="0" name=""/>
        <dsp:cNvSpPr/>
      </dsp:nvSpPr>
      <dsp:spPr>
        <a:xfrm>
          <a:off x="917971" y="2000808"/>
          <a:ext cx="7308056" cy="43350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1760" tIns="83820" rIns="111760" bIns="8382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وجد </a:t>
          </a:r>
          <a:r>
            <a:rPr lang="en-US" sz="4400" kern="1200" dirty="0" smtClean="0">
              <a:latin typeface="Sakkal Majalla" pitchFamily="2" charset="-78"/>
              <a:cs typeface="Sakkal Majalla" pitchFamily="2" charset="-78"/>
            </a:rPr>
            <a:t>Teixeira</a:t>
          </a:r>
          <a:r>
            <a:rPr lang="en-US" sz="4400" b="0" kern="1200" dirty="0" smtClean="0">
              <a:latin typeface="Sakkal Majalla" pitchFamily="2" charset="-78"/>
              <a:cs typeface="Sakkal Majalla" pitchFamily="2" charset="-78"/>
            </a:rPr>
            <a:t>(2014)</a:t>
          </a:r>
          <a:r>
            <a:rPr lang="ar-SA" sz="4400" b="0" kern="1200" dirty="0" smtClean="0">
              <a:latin typeface="Sakkal Majalla" pitchFamily="2" charset="-78"/>
              <a:cs typeface="Sakkal Majalla" pitchFamily="2" charset="-78"/>
            </a:rPr>
            <a:t>أن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التغيب يخفض بشكل ملحوظ درجة الطلاب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النهائية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(حوالي نقطتين في نظام الدرجات من 0-20 نقطة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).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 بالإضافة إلى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ذلك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ثبت أن سياسة الحضور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الإجبارية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</a:t>
          </a:r>
          <a:r>
            <a:rPr lang="ar-SA" sz="4400" kern="1200" dirty="0" err="1" smtClean="0">
              <a:latin typeface="Sakkal Majalla" pitchFamily="2" charset="-78"/>
              <a:cs typeface="Sakkal Majalla" pitchFamily="2" charset="-78"/>
            </a:rPr>
            <a:t>والمرنة </a:t>
          </a:r>
          <a:r>
            <a:rPr lang="ar-SA" sz="4400" kern="1200" dirty="0" smtClean="0">
              <a:latin typeface="Sakkal Majalla" pitchFamily="2" charset="-78"/>
              <a:cs typeface="Sakkal Majalla" pitchFamily="2" charset="-78"/>
            </a:rPr>
            <a:t>، تساهم في تحسين الأداء الأكاديمي للطلاب.</a:t>
          </a:r>
          <a:endParaRPr lang="fr-FR" sz="4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1044941" y="2127778"/>
        <a:ext cx="7054116" cy="4081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896C8-C1DA-4546-89C8-752E4CB7FB6C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D3B27-7D52-4651-B248-4D9C4E2BE18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13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r-DZ" smtClean="0"/>
              <a:t>القياس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622220A-542B-4507-AF23-16436EFB8315}" type="datetime8">
              <a:rPr lang="fr-FR" smtClean="0"/>
              <a:pPr/>
              <a:t>24/02/2020 10:37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ar-DZ" smtClean="0"/>
              <a:t>السنة الثانية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FDE6E72-CB5F-4605-A696-5118F66BB75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517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24/02/2020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E:\عبد الحق\البسملة\bismillahrn8.gif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2738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DCB8938-EB42-45C9-80CC-2FDE2C9ED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250F1C82-76B2-4E72-A38E-E49905C80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90B3FC90-2109-41FD-BD44-CFAB14A02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AFE4FA7-4D5B-486F-B306-82D0AE300E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0C2DE1A8-B351-493B-B7D7-B8BC0E972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3C464322-28D2-4AFD-9F24-7EA3B3F7DD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C7953D0-7386-4A81-ACF4-1D3477F790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2772B6-230D-4869-B3B1-7E42C599B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36573D-3520-491E-8232-BD0DFBE995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35162-7A44-4359-84F0-B500591EEF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12E86-3D45-4D72-92DC-10014759B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D24237-BB58-47A3-8CC2-07C8D6F58D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ADCBA1-8F60-4867-B25B-135447C617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3DA354-DE54-436F-97BD-3273843885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AB0150-EFF8-4BEB-B6E3-D8B03CE75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9E6FA43D-C3CD-40D5-94FF-21E93B8513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D9D55B99-4D43-43BD-B6BA-8D9CFC232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C3C506F1-68E4-43F7-B57B-51C42277C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76F4C157-2C06-4B76-A690-5FF8D5888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D3B1DD5-BFE7-4B7C-955A-DD1EEF61C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graphicEl>
                                              <a:dgm id="{23E014C6-2890-453A-BCFA-D6065BD1C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5DA147C-B80E-48B1-BCA0-8EA06BFDD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90152495-0540-4C89-9B70-F74D0761A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2B7DD8D0-5F7E-4D71-B67B-29080FB2A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graphicEl>
                                              <a:dgm id="{5549D459-4846-49FB-86FD-21EDF2D39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graphicEl>
                                              <a:dgm id="{EA139F24-4EF5-46D4-8225-6B396210F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graphicEl>
                                              <a:dgm id="{8ED388C6-5EF1-4977-9F26-0BB0864B1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graphicEl>
                                              <a:dgm id="{730597EF-DB2A-46C5-B4AA-004350590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-304800" y="1905000"/>
            <a:ext cx="9448800" cy="3429000"/>
            <a:chOff x="464748" y="1395531"/>
            <a:chExt cx="8282699" cy="3484474"/>
          </a:xfrm>
          <a:scene3d>
            <a:camera prst="isometricOffAxis2Left" zoom="95000"/>
            <a:lightRig rig="flat" dir="t"/>
          </a:scene3d>
        </p:grpSpPr>
        <p:grpSp>
          <p:nvGrpSpPr>
            <p:cNvPr id="3" name="Groupe 4"/>
            <p:cNvGrpSpPr/>
            <p:nvPr/>
          </p:nvGrpSpPr>
          <p:grpSpPr>
            <a:xfrm>
              <a:off x="464748" y="1395531"/>
              <a:ext cx="8282699" cy="3484474"/>
              <a:chOff x="464748" y="1395531"/>
              <a:chExt cx="8282699" cy="3484474"/>
            </a:xfrm>
          </p:grpSpPr>
          <p:sp>
            <p:nvSpPr>
              <p:cNvPr id="6" name="Rectangle à coins arrondis 5"/>
              <p:cNvSpPr/>
              <p:nvPr/>
            </p:nvSpPr>
            <p:spPr>
              <a:xfrm>
                <a:off x="464748" y="1395531"/>
                <a:ext cx="8282699" cy="3484474"/>
              </a:xfrm>
              <a:prstGeom prst="roundRect">
                <a:avLst/>
              </a:prstGeom>
              <a:ln>
                <a:solidFill>
                  <a:schemeClr val="accent4"/>
                </a:solidFill>
              </a:ln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Rectangle 6"/>
              <p:cNvSpPr/>
              <p:nvPr/>
            </p:nvSpPr>
            <p:spPr>
              <a:xfrm>
                <a:off x="634846" y="1565629"/>
                <a:ext cx="7942503" cy="314427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algn="ctr" rtl="1"/>
                <a:r>
                  <a:rPr lang="ar-SA" sz="8800" b="1" dirty="0" smtClean="0">
                    <a:latin typeface="Monotype Koufi" pitchFamily="2" charset="-78"/>
                    <a:ea typeface="Monotype Koufi" pitchFamily="2" charset="-78"/>
                    <a:cs typeface="Monotype Koufi" pitchFamily="2" charset="-78"/>
                  </a:rPr>
                  <a:t>دراسات حول التغيب عن المحاضرات</a:t>
                </a:r>
                <a:endParaRPr lang="fr-FR" sz="8800" dirty="0" smtClean="0">
                  <a:ea typeface="Monotype Koufi" pitchFamily="2" charset="-78"/>
                  <a:cs typeface="Monotype Koufi" pitchFamily="2" charset="-78"/>
                </a:endParaRPr>
              </a:p>
            </p:txBody>
          </p:sp>
        </p:grpSp>
      </p:grpSp>
      <p:graphicFrame>
        <p:nvGraphicFramePr>
          <p:cNvPr id="8" name="Diagramme 7"/>
          <p:cNvGraphicFramePr/>
          <p:nvPr/>
        </p:nvGraphicFramePr>
        <p:xfrm>
          <a:off x="15" y="5192996"/>
          <a:ext cx="4162567" cy="1494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Diagram group"/>
          <p:cNvGrpSpPr/>
          <p:nvPr/>
        </p:nvGrpSpPr>
        <p:grpSpPr>
          <a:xfrm>
            <a:off x="683568" y="693440"/>
            <a:ext cx="8856984" cy="1295400"/>
            <a:chOff x="2241" y="54266"/>
            <a:chExt cx="8706436" cy="856909"/>
          </a:xfrm>
          <a:scene3d>
            <a:camera prst="isometricOffAxis2Left" zoom="95000"/>
            <a:lightRig rig="flat" dir="t"/>
          </a:scene3d>
        </p:grpSpPr>
        <p:grpSp>
          <p:nvGrpSpPr>
            <p:cNvPr id="5" name="Groupe 5"/>
            <p:cNvGrpSpPr/>
            <p:nvPr/>
          </p:nvGrpSpPr>
          <p:grpSpPr>
            <a:xfrm>
              <a:off x="2241" y="54266"/>
              <a:ext cx="8706436" cy="856909"/>
              <a:chOff x="2241" y="54266"/>
              <a:chExt cx="8706436" cy="856909"/>
            </a:xfrm>
          </p:grpSpPr>
          <p:sp>
            <p:nvSpPr>
              <p:cNvPr id="11" name="Rectangle à coins arrondis 10"/>
              <p:cNvSpPr/>
              <p:nvPr/>
            </p:nvSpPr>
            <p:spPr>
              <a:xfrm>
                <a:off x="2241" y="54266"/>
                <a:ext cx="8706436" cy="856909"/>
              </a:xfrm>
              <a:prstGeom prst="roundRect">
                <a:avLst/>
              </a:prstGeom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ectangle 11"/>
              <p:cNvSpPr/>
              <p:nvPr/>
            </p:nvSpPr>
            <p:spPr>
              <a:xfrm>
                <a:off x="44072" y="96097"/>
                <a:ext cx="8622774" cy="77324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lvl="0" algn="ctr" defTabSz="12446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SA" sz="7000" b="1" dirty="0" smtClean="0">
                    <a:latin typeface="Traditional Arabic" panose="02020603050405020304" pitchFamily="18" charset="-78"/>
                    <a:cs typeface="Traditional Arabic" panose="02020603050405020304" pitchFamily="18" charset="-78"/>
                  </a:rPr>
                  <a:t>معهد العلوم الانسانية والاجتماعية</a:t>
                </a:r>
              </a:p>
            </p:txBody>
          </p:sp>
        </p:grp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561AC5-245B-41E9-B54B-1D97AC10A5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graphicEl>
                                              <a:dgm id="{CF561AC5-245B-41E9-B54B-1D97AC10A5B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44908F-17D1-409F-BF33-8B2288742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graphicEl>
                                              <a:dgm id="{4544908F-17D1-409F-BF33-8B2288742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CAE06B-7265-4451-A2B4-E2E5989040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graphicEl>
                                              <a:dgm id="{A8CAE06B-7265-4451-A2B4-E2E59890405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DC1F25-EF6E-4106-815C-3F939CA54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graphicEl>
                                              <a:dgm id="{E1DC1F25-EF6E-4106-815C-3F939CA54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8554F0-5F3F-482C-A59C-A49C30C47F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graphicEl>
                                              <a:dgm id="{F38554F0-5F3F-482C-A59C-A49C30C47F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2A8269-372E-4E1B-AA8E-F6F744B3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graphicEl>
                                              <a:dgm id="{AA2A8269-372E-4E1B-AA8E-F6F744B3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18864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graphicEl>
                                              <a:dgm id="{07502408-7655-4B3F-B1C3-7ABA84A944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11480</TotalTime>
  <Words>427</Words>
  <Application>Microsoft Office PowerPoint</Application>
  <PresentationFormat>On-screen Show (4:3)</PresentationFormat>
  <Paragraphs>78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AGA Arabesque</vt:lpstr>
      <vt:lpstr>Andalus</vt:lpstr>
      <vt:lpstr>Arial</vt:lpstr>
      <vt:lpstr>Calibri</vt:lpstr>
      <vt:lpstr>Monotype Koufi</vt:lpstr>
      <vt:lpstr>Sakkal Majalla</vt:lpstr>
      <vt:lpstr>Traditional Arabic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ABDELWAHAB</dc:creator>
  <cp:lastModifiedBy>User</cp:lastModifiedBy>
  <cp:revision>388</cp:revision>
  <dcterms:created xsi:type="dcterms:W3CDTF">2016-01-08T07:14:33Z</dcterms:created>
  <dcterms:modified xsi:type="dcterms:W3CDTF">2020-02-24T09:38:36Z</dcterms:modified>
</cp:coreProperties>
</file>